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sldIdLst>
    <p:sldId id="256" r:id="rId2"/>
    <p:sldId id="257" r:id="rId3"/>
    <p:sldId id="258" r:id="rId4"/>
    <p:sldId id="260" r:id="rId5"/>
    <p:sldId id="261" r:id="rId6"/>
    <p:sldId id="271" r:id="rId7"/>
    <p:sldId id="259" r:id="rId8"/>
    <p:sldId id="262" r:id="rId9"/>
    <p:sldId id="269" r:id="rId10"/>
    <p:sldId id="27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xm" initials="s" lastIdx="1" clrIdx="0">
    <p:extLst>
      <p:ext uri="{19B8F6BF-5375-455C-9EA6-DF929625EA0E}">
        <p15:presenceInfo xmlns:p15="http://schemas.microsoft.com/office/powerpoint/2012/main" userId="5b0ad2691273433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FFFFFF"/>
    <a:srgbClr val="F2F2F2"/>
    <a:srgbClr val="B8110D"/>
    <a:srgbClr val="BFBFBF"/>
    <a:srgbClr val="BFBFC0"/>
    <a:srgbClr val="B52521"/>
    <a:srgbClr val="1616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6" d="100"/>
          <a:sy n="86" d="100"/>
        </p:scale>
        <p:origin x="51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5-19T12:09:36.103" idx="1">
    <p:pos x="10" y="10"/>
    <p:text/>
    <p:extLst>
      <p:ext uri="{C676402C-5697-4E1C-873F-D02D1690AC5C}">
        <p15:threadingInfo xmlns:p15="http://schemas.microsoft.com/office/powerpoint/2012/main" timeZoneBias="-48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jpeg>
</file>

<file path=ppt/media/image4.png>
</file>

<file path=ppt/media/image5.jpe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7.jpeg"/><Relationship Id="rId7"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1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15.png"/><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模板">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矩形 10"/>
          <p:cNvSpPr/>
          <p:nvPr userDrawn="1"/>
        </p:nvSpPr>
        <p:spPr>
          <a:xfrm flipV="1">
            <a:off x="3349397" y="4629467"/>
            <a:ext cx="5421312" cy="45719"/>
          </a:xfrm>
          <a:prstGeom prst="rect">
            <a:avLst/>
          </a:prstGeom>
          <a:solidFill>
            <a:srgbClr val="B8110D"/>
          </a:solidFill>
          <a:ln>
            <a:noFill/>
          </a:ln>
          <a:effectLst>
            <a:outerShdw blurRad="76200" dist="254000" dir="5400000" sx="99000" sy="99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3349397" y="4760402"/>
            <a:ext cx="3020942" cy="45719"/>
          </a:xfrm>
          <a:prstGeom prst="rect">
            <a:avLst/>
          </a:prstGeom>
          <a:solidFill>
            <a:schemeClr val="tx1"/>
          </a:solidFill>
          <a:ln>
            <a:noFill/>
          </a:ln>
          <a:effectLst>
            <a:outerShdw blurRad="76200" dist="254000" dir="5400000" sx="99000" sy="99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pic>
        <p:nvPicPr>
          <p:cNvPr id="13" name="图片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12300" y="0"/>
            <a:ext cx="1711292" cy="984176"/>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30" name="矩形 29"/>
          <p:cNvSpPr/>
          <p:nvPr userDrawn="1"/>
        </p:nvSpPr>
        <p:spPr>
          <a:xfrm>
            <a:off x="4444893" y="1657146"/>
            <a:ext cx="1306804" cy="1975638"/>
          </a:xfrm>
          <a:prstGeom prst="rect">
            <a:avLst/>
          </a:prstGeom>
          <a:solidFill>
            <a:srgbClr val="B8110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1" name="文本框 30"/>
          <p:cNvSpPr txBox="1"/>
          <p:nvPr userDrawn="1"/>
        </p:nvSpPr>
        <p:spPr>
          <a:xfrm>
            <a:off x="2811768" y="1335594"/>
            <a:ext cx="5760378" cy="2646878"/>
          </a:xfrm>
          <a:prstGeom prst="rect">
            <a:avLst/>
          </a:prstGeom>
          <a:noFill/>
          <a:effectLst>
            <a:outerShdw blurRad="50800" dist="215900" dir="5400000" algn="t" rotWithShape="0">
              <a:prstClr val="black">
                <a:alpha val="40000"/>
              </a:prstClr>
            </a:outerShdw>
          </a:effectLst>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6600" b="0" i="0" u="none" strike="noStrike" kern="0" cap="none" spc="0" normalizeH="0" baseline="0" noProof="0" dirty="0">
                <a:ln>
                  <a:noFill/>
                </a:ln>
                <a:solidFill>
                  <a:prstClr val="white"/>
                </a:solidFill>
                <a:effectLst/>
                <a:uLnTx/>
                <a:uFillTx/>
              </a:rPr>
              <a:t>2017</a:t>
            </a:r>
            <a:endParaRPr kumimoji="0" lang="zh-CN" altLang="en-US" sz="16600" b="0" i="0" u="none" strike="noStrike" kern="0" cap="none" spc="0" normalizeH="0" baseline="0" noProof="0" dirty="0">
              <a:ln>
                <a:noFill/>
              </a:ln>
              <a:solidFill>
                <a:prstClr val="white"/>
              </a:solidFill>
              <a:effectLst/>
              <a:uLnTx/>
              <a:uFillTx/>
            </a:endParaRPr>
          </a:p>
        </p:txBody>
      </p:sp>
      <p:sp>
        <p:nvSpPr>
          <p:cNvPr id="5" name="文本框 4"/>
          <p:cNvSpPr txBox="1"/>
          <p:nvPr userDrawn="1"/>
        </p:nvSpPr>
        <p:spPr>
          <a:xfrm>
            <a:off x="3191608" y="3868615"/>
            <a:ext cx="5579101" cy="584775"/>
          </a:xfrm>
          <a:prstGeom prst="rect">
            <a:avLst/>
          </a:prstGeom>
          <a:noFill/>
        </p:spPr>
        <p:txBody>
          <a:bodyPr wrap="square" rtlCol="0">
            <a:spAutoFit/>
          </a:bodyPr>
          <a:lstStyle/>
          <a:p>
            <a:r>
              <a:rPr lang="zh-CN" altLang="en-US" sz="3200" dirty="0"/>
              <a:t>京东西部数据（项目</a:t>
            </a:r>
            <a:r>
              <a:rPr lang="en-US" altLang="zh-CN" sz="3200" dirty="0"/>
              <a:t>PK</a:t>
            </a:r>
            <a:r>
              <a:rPr lang="zh-CN" altLang="en-US" sz="3200" dirty="0"/>
              <a:t>）</a:t>
            </a:r>
          </a:p>
        </p:txBody>
      </p:sp>
      <p:sp>
        <p:nvSpPr>
          <p:cNvPr id="6" name="文本框 5"/>
          <p:cNvSpPr txBox="1"/>
          <p:nvPr userDrawn="1"/>
        </p:nvSpPr>
        <p:spPr>
          <a:xfrm>
            <a:off x="8282354" y="5512777"/>
            <a:ext cx="2681654" cy="36933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dirty="0"/>
              <a:t>Web02</a:t>
            </a:r>
            <a:r>
              <a:rPr lang="zh-CN" altLang="en-US" dirty="0"/>
              <a:t>班：孙彐梅</a:t>
            </a:r>
          </a:p>
        </p:txBody>
      </p:sp>
    </p:spTree>
    <p:extLst>
      <p:ext uri="{BB962C8B-B14F-4D97-AF65-F5344CB8AC3E}">
        <p14:creationId xmlns:p14="http://schemas.microsoft.com/office/powerpoint/2010/main" val="15286781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样式05">
    <p:spTree>
      <p:nvGrpSpPr>
        <p:cNvPr id="1" name=""/>
        <p:cNvGrpSpPr/>
        <p:nvPr/>
      </p:nvGrpSpPr>
      <p:grpSpPr>
        <a:xfrm>
          <a:off x="0" y="0"/>
          <a:ext cx="0" cy="0"/>
          <a:chOff x="0" y="0"/>
          <a:chExt cx="0" cy="0"/>
        </a:xfrm>
      </p:grpSpPr>
      <p:pic>
        <p:nvPicPr>
          <p:cNvPr id="27" name="图片 2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48"/>
            <a:ext cx="12192000" cy="6855703"/>
          </a:xfrm>
          <a:prstGeom prst="rect">
            <a:avLst/>
          </a:prstGeom>
        </p:spPr>
      </p:pic>
      <p:sp>
        <p:nvSpPr>
          <p:cNvPr id="57" name="文本占位符 2"/>
          <p:cNvSpPr>
            <a:spLocks noGrp="1"/>
          </p:cNvSpPr>
          <p:nvPr>
            <p:ph type="body" sz="quarter" idx="29" hasCustomPrompt="1"/>
          </p:nvPr>
        </p:nvSpPr>
        <p:spPr>
          <a:xfrm>
            <a:off x="6384032" y="3983085"/>
            <a:ext cx="4242114" cy="2088232"/>
          </a:xfrm>
          <a:prstGeom prst="rect">
            <a:avLst/>
          </a:prstGeom>
          <a:solidFill>
            <a:sysClr val="window" lastClr="FFFFFF"/>
          </a:solidFill>
          <a:ln w="25400" cap="flat" cmpd="sng" algn="ctr">
            <a:noFill/>
            <a:prstDash val="solid"/>
          </a:ln>
          <a:effectLst/>
        </p:spPr>
        <p:txBody>
          <a:bodyPr rtlCol="0" anchor="ctr"/>
          <a:lstStyle>
            <a:lvl1pPr marL="0" indent="0">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58" name="图片占位符 4"/>
          <p:cNvSpPr>
            <a:spLocks noGrp="1"/>
          </p:cNvSpPr>
          <p:nvPr>
            <p:ph type="pic" sz="quarter" idx="30" hasCustomPrompt="1"/>
          </p:nvPr>
        </p:nvSpPr>
        <p:spPr>
          <a:xfrm>
            <a:off x="8816641" y="4170557"/>
            <a:ext cx="2642715" cy="1764012"/>
          </a:xfrm>
          <a:prstGeom prst="rect">
            <a:avLst/>
          </a:prstGeom>
          <a:solidFill>
            <a:schemeClr val="tx1">
              <a:lumMod val="85000"/>
            </a:schemeClr>
          </a:solidFill>
        </p:spPr>
        <p:txBody>
          <a:bodyPr>
            <a:normAutofit/>
          </a:bodyPr>
          <a:lstStyle>
            <a:lvl1pPr marL="0" indent="0" algn="ctr">
              <a:buNone/>
              <a:defRPr sz="1400">
                <a:solidFill>
                  <a:schemeClr val="bg1">
                    <a:lumMod val="50000"/>
                    <a:lumOff val="50000"/>
                  </a:schemeClr>
                </a:solidFill>
                <a:effectLst/>
              </a:defRPr>
            </a:lvl1pPr>
          </a:lstStyle>
          <a:p>
            <a:r>
              <a:rPr lang="zh-CN" altLang="en-US" dirty="0"/>
              <a:t>点击插入图片</a:t>
            </a:r>
          </a:p>
        </p:txBody>
      </p:sp>
      <p:sp>
        <p:nvSpPr>
          <p:cNvPr id="59" name="文本占位符 7"/>
          <p:cNvSpPr>
            <a:spLocks noGrp="1"/>
          </p:cNvSpPr>
          <p:nvPr>
            <p:ph type="body" sz="quarter" idx="31" hasCustomPrompt="1"/>
          </p:nvPr>
        </p:nvSpPr>
        <p:spPr>
          <a:xfrm>
            <a:off x="6593698" y="4274504"/>
            <a:ext cx="1844675" cy="400110"/>
          </a:xfrm>
          <a:prstGeom prst="rect">
            <a:avLst/>
          </a:prstGeom>
        </p:spPr>
        <p:txBody>
          <a:bodyPr anchor="ctr"/>
          <a:lstStyle>
            <a:lvl1pPr marL="0" indent="0">
              <a:buNone/>
              <a:defRPr b="1">
                <a:solidFill>
                  <a:srgbClr val="B8110D"/>
                </a:solidFill>
                <a:effectLst/>
              </a:defRPr>
            </a:lvl1pPr>
          </a:lstStyle>
          <a:p>
            <a:pPr lvl="0"/>
            <a:r>
              <a:rPr lang="zh-CN" altLang="en-US" dirty="0"/>
              <a:t>输入标题内容</a:t>
            </a:r>
          </a:p>
        </p:txBody>
      </p:sp>
      <p:sp>
        <p:nvSpPr>
          <p:cNvPr id="62" name="文本占位符 29"/>
          <p:cNvSpPr>
            <a:spLocks noGrp="1"/>
          </p:cNvSpPr>
          <p:nvPr>
            <p:ph type="body" sz="quarter" idx="33" hasCustomPrompt="1"/>
          </p:nvPr>
        </p:nvSpPr>
        <p:spPr>
          <a:xfrm>
            <a:off x="6699388" y="5716153"/>
            <a:ext cx="614390" cy="4324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noAutofit/>
          </a:bodyPr>
          <a:lstStyle>
            <a:lvl1pPr marL="0" indent="0" algn="ctr">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04</a:t>
            </a:r>
          </a:p>
        </p:txBody>
      </p:sp>
      <p:sp>
        <p:nvSpPr>
          <p:cNvPr id="51" name="文本占位符 2"/>
          <p:cNvSpPr>
            <a:spLocks noGrp="1"/>
          </p:cNvSpPr>
          <p:nvPr>
            <p:ph type="body" sz="quarter" idx="24" hasCustomPrompt="1"/>
          </p:nvPr>
        </p:nvSpPr>
        <p:spPr>
          <a:xfrm>
            <a:off x="6384032" y="1396044"/>
            <a:ext cx="4242114" cy="2088232"/>
          </a:xfrm>
          <a:prstGeom prst="rect">
            <a:avLst/>
          </a:prstGeom>
          <a:solidFill>
            <a:sysClr val="window" lastClr="FFFFFF"/>
          </a:solidFill>
          <a:ln w="25400" cap="flat" cmpd="sng" algn="ctr">
            <a:noFill/>
            <a:prstDash val="solid"/>
          </a:ln>
          <a:effectLst/>
        </p:spPr>
        <p:txBody>
          <a:bodyPr rtlCol="0" anchor="ctr"/>
          <a:lstStyle>
            <a:lvl1pPr marL="0" indent="0">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52" name="图片占位符 4"/>
          <p:cNvSpPr>
            <a:spLocks noGrp="1"/>
          </p:cNvSpPr>
          <p:nvPr>
            <p:ph type="pic" sz="quarter" idx="25" hasCustomPrompt="1"/>
          </p:nvPr>
        </p:nvSpPr>
        <p:spPr>
          <a:xfrm>
            <a:off x="8816641" y="1583516"/>
            <a:ext cx="2642715" cy="1764012"/>
          </a:xfrm>
          <a:prstGeom prst="rect">
            <a:avLst/>
          </a:prstGeom>
          <a:solidFill>
            <a:schemeClr val="tx1">
              <a:lumMod val="85000"/>
            </a:schemeClr>
          </a:solidFill>
        </p:spPr>
        <p:txBody>
          <a:bodyPr>
            <a:normAutofit/>
          </a:bodyPr>
          <a:lstStyle>
            <a:lvl1pPr marL="0" indent="0" algn="ctr">
              <a:buNone/>
              <a:defRPr sz="1400">
                <a:solidFill>
                  <a:schemeClr val="bg1">
                    <a:lumMod val="50000"/>
                    <a:lumOff val="50000"/>
                  </a:schemeClr>
                </a:solidFill>
                <a:effectLst/>
              </a:defRPr>
            </a:lvl1pPr>
          </a:lstStyle>
          <a:p>
            <a:r>
              <a:rPr lang="zh-CN" altLang="en-US" dirty="0"/>
              <a:t>点击插入图片</a:t>
            </a:r>
          </a:p>
        </p:txBody>
      </p:sp>
      <p:sp>
        <p:nvSpPr>
          <p:cNvPr id="53" name="文本占位符 7"/>
          <p:cNvSpPr>
            <a:spLocks noGrp="1"/>
          </p:cNvSpPr>
          <p:nvPr>
            <p:ph type="body" sz="quarter" idx="26" hasCustomPrompt="1"/>
          </p:nvPr>
        </p:nvSpPr>
        <p:spPr>
          <a:xfrm>
            <a:off x="6593698" y="1687463"/>
            <a:ext cx="1844675" cy="400110"/>
          </a:xfrm>
          <a:prstGeom prst="rect">
            <a:avLst/>
          </a:prstGeom>
        </p:spPr>
        <p:txBody>
          <a:bodyPr anchor="ctr"/>
          <a:lstStyle>
            <a:lvl1pPr marL="0" indent="0">
              <a:buNone/>
              <a:defRPr b="1">
                <a:solidFill>
                  <a:srgbClr val="B8110D"/>
                </a:solidFill>
                <a:effectLst/>
              </a:defRPr>
            </a:lvl1pPr>
          </a:lstStyle>
          <a:p>
            <a:pPr lvl="0"/>
            <a:r>
              <a:rPr lang="zh-CN" altLang="en-US" dirty="0"/>
              <a:t>输入标题内容</a:t>
            </a:r>
          </a:p>
        </p:txBody>
      </p:sp>
      <p:sp>
        <p:nvSpPr>
          <p:cNvPr id="55" name="文本占位符 29"/>
          <p:cNvSpPr>
            <a:spLocks noGrp="1"/>
          </p:cNvSpPr>
          <p:nvPr>
            <p:ph type="body" sz="quarter" idx="28" hasCustomPrompt="1"/>
          </p:nvPr>
        </p:nvSpPr>
        <p:spPr>
          <a:xfrm>
            <a:off x="6699388" y="3129112"/>
            <a:ext cx="614390" cy="4324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noAutofit/>
          </a:bodyPr>
          <a:lstStyle>
            <a:lvl1pPr marL="0" indent="0" algn="ctr">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02</a:t>
            </a:r>
            <a:endParaRPr lang="zh-CN" altLang="en-US" dirty="0"/>
          </a:p>
        </p:txBody>
      </p:sp>
      <p:sp>
        <p:nvSpPr>
          <p:cNvPr id="3" name="文本占位符 2"/>
          <p:cNvSpPr>
            <a:spLocks noGrp="1"/>
          </p:cNvSpPr>
          <p:nvPr>
            <p:ph type="body" sz="quarter" idx="19" hasCustomPrompt="1"/>
          </p:nvPr>
        </p:nvSpPr>
        <p:spPr>
          <a:xfrm>
            <a:off x="767408" y="1396044"/>
            <a:ext cx="4242114" cy="2088232"/>
          </a:xfrm>
          <a:prstGeom prst="rect">
            <a:avLst/>
          </a:prstGeom>
          <a:solidFill>
            <a:sysClr val="window" lastClr="FFFFFF"/>
          </a:solidFill>
          <a:ln w="25400" cap="flat" cmpd="sng" algn="ctr">
            <a:noFill/>
            <a:prstDash val="solid"/>
          </a:ln>
          <a:effectLst/>
        </p:spPr>
        <p:txBody>
          <a:bodyPr rtlCol="0" anchor="ctr"/>
          <a:lstStyle>
            <a:lvl1pPr marL="0" indent="0">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0" name="文本占位符 17"/>
          <p:cNvSpPr>
            <a:spLocks noGrp="1"/>
          </p:cNvSpPr>
          <p:nvPr>
            <p:ph type="body" sz="quarter" idx="16" hasCustomPrompt="1"/>
          </p:nvPr>
        </p:nvSpPr>
        <p:spPr>
          <a:xfrm>
            <a:off x="1991544" y="381454"/>
            <a:ext cx="2827647" cy="461665"/>
          </a:xfrm>
          <a:prstGeom prst="rect">
            <a:avLst/>
          </a:prstGeom>
          <a:noFill/>
        </p:spPr>
        <p:txBody>
          <a:bodyPr wrap="square" rtlCol="0" anchor="ctr">
            <a:spAutoFit/>
          </a:bodyPr>
          <a:lstStyle>
            <a:lvl1pPr marL="0" indent="0" algn="l">
              <a:buNone/>
              <a:defRPr kumimoji="0" lang="zh-CN" altLang="en-US" sz="24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点击输入标题</a:t>
            </a:r>
          </a:p>
        </p:txBody>
      </p:sp>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132" name="文本占位符 29"/>
          <p:cNvSpPr>
            <a:spLocks noGrp="1"/>
          </p:cNvSpPr>
          <p:nvPr>
            <p:ph type="body" sz="quarter" idx="17" hasCustomPrompt="1"/>
          </p:nvPr>
        </p:nvSpPr>
        <p:spPr>
          <a:xfrm>
            <a:off x="1228693" y="298843"/>
            <a:ext cx="715129" cy="626887"/>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lgn="ctr">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05</a:t>
            </a:r>
            <a:endParaRPr lang="zh-CN" altLang="en-US" dirty="0"/>
          </a:p>
        </p:txBody>
      </p:sp>
      <p:sp>
        <p:nvSpPr>
          <p:cNvPr id="8" name="文本占位符 7"/>
          <p:cNvSpPr>
            <a:spLocks noGrp="1"/>
          </p:cNvSpPr>
          <p:nvPr>
            <p:ph type="body" sz="quarter" idx="21" hasCustomPrompt="1"/>
          </p:nvPr>
        </p:nvSpPr>
        <p:spPr>
          <a:xfrm>
            <a:off x="977074" y="1687463"/>
            <a:ext cx="1844675" cy="400110"/>
          </a:xfrm>
          <a:prstGeom prst="rect">
            <a:avLst/>
          </a:prstGeom>
        </p:spPr>
        <p:txBody>
          <a:bodyPr anchor="ctr"/>
          <a:lstStyle>
            <a:lvl1pPr marL="0" indent="0">
              <a:buNone/>
              <a:defRPr b="1">
                <a:solidFill>
                  <a:srgbClr val="B8110D"/>
                </a:solidFill>
                <a:effectLst/>
              </a:defRPr>
            </a:lvl1pPr>
          </a:lstStyle>
          <a:p>
            <a:pPr lvl="0"/>
            <a:r>
              <a:rPr lang="zh-CN" altLang="en-US" dirty="0"/>
              <a:t>输入标题内容</a:t>
            </a:r>
          </a:p>
        </p:txBody>
      </p:sp>
      <p:sp>
        <p:nvSpPr>
          <p:cNvPr id="38" name="文本占位符 29"/>
          <p:cNvSpPr>
            <a:spLocks noGrp="1"/>
          </p:cNvSpPr>
          <p:nvPr>
            <p:ph type="body" sz="quarter" idx="23" hasCustomPrompt="1"/>
          </p:nvPr>
        </p:nvSpPr>
        <p:spPr>
          <a:xfrm>
            <a:off x="1082764" y="3129112"/>
            <a:ext cx="614390" cy="4324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noAutofit/>
          </a:bodyPr>
          <a:lstStyle>
            <a:lvl1pPr marL="0" indent="0" algn="ctr">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01</a:t>
            </a:r>
            <a:endParaRPr lang="zh-CN" altLang="en-US" dirty="0"/>
          </a:p>
        </p:txBody>
      </p:sp>
      <p:sp>
        <p:nvSpPr>
          <p:cNvPr id="69" name="文本占位符 2"/>
          <p:cNvSpPr>
            <a:spLocks noGrp="1"/>
          </p:cNvSpPr>
          <p:nvPr>
            <p:ph type="body" sz="quarter" idx="34" hasCustomPrompt="1"/>
          </p:nvPr>
        </p:nvSpPr>
        <p:spPr>
          <a:xfrm>
            <a:off x="767408" y="3983085"/>
            <a:ext cx="4242114" cy="2088232"/>
          </a:xfrm>
          <a:prstGeom prst="rect">
            <a:avLst/>
          </a:prstGeom>
          <a:solidFill>
            <a:sysClr val="window" lastClr="FFFFFF"/>
          </a:solidFill>
          <a:ln w="25400" cap="flat" cmpd="sng" algn="ctr">
            <a:noFill/>
            <a:prstDash val="solid"/>
          </a:ln>
          <a:effectLst/>
        </p:spPr>
        <p:txBody>
          <a:bodyPr rtlCol="0" anchor="ctr"/>
          <a:lstStyle>
            <a:lvl1pPr marL="0" indent="0">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70" name="图片占位符 4"/>
          <p:cNvSpPr>
            <a:spLocks noGrp="1"/>
          </p:cNvSpPr>
          <p:nvPr>
            <p:ph type="pic" sz="quarter" idx="35" hasCustomPrompt="1"/>
          </p:nvPr>
        </p:nvSpPr>
        <p:spPr>
          <a:xfrm>
            <a:off x="3200017" y="4170557"/>
            <a:ext cx="2642715" cy="1764012"/>
          </a:xfrm>
          <a:prstGeom prst="rect">
            <a:avLst/>
          </a:prstGeom>
          <a:solidFill>
            <a:schemeClr val="tx1">
              <a:lumMod val="85000"/>
            </a:schemeClr>
          </a:solidFill>
        </p:spPr>
        <p:txBody>
          <a:bodyPr>
            <a:normAutofit/>
          </a:bodyPr>
          <a:lstStyle>
            <a:lvl1pPr marL="0" indent="0" algn="ctr">
              <a:buNone/>
              <a:defRPr sz="1400">
                <a:solidFill>
                  <a:schemeClr val="bg1">
                    <a:lumMod val="50000"/>
                    <a:lumOff val="50000"/>
                  </a:schemeClr>
                </a:solidFill>
                <a:effectLst/>
              </a:defRPr>
            </a:lvl1pPr>
          </a:lstStyle>
          <a:p>
            <a:r>
              <a:rPr lang="zh-CN" altLang="en-US" dirty="0"/>
              <a:t>点击插入图片</a:t>
            </a:r>
          </a:p>
        </p:txBody>
      </p:sp>
      <p:sp>
        <p:nvSpPr>
          <p:cNvPr id="71" name="文本占位符 7"/>
          <p:cNvSpPr>
            <a:spLocks noGrp="1"/>
          </p:cNvSpPr>
          <p:nvPr>
            <p:ph type="body" sz="quarter" idx="36" hasCustomPrompt="1"/>
          </p:nvPr>
        </p:nvSpPr>
        <p:spPr>
          <a:xfrm>
            <a:off x="977074" y="4274504"/>
            <a:ext cx="1844675" cy="400110"/>
          </a:xfrm>
          <a:prstGeom prst="rect">
            <a:avLst/>
          </a:prstGeom>
        </p:spPr>
        <p:txBody>
          <a:bodyPr anchor="ctr"/>
          <a:lstStyle>
            <a:lvl1pPr marL="0" indent="0">
              <a:buNone/>
              <a:defRPr b="1">
                <a:solidFill>
                  <a:srgbClr val="B8110D"/>
                </a:solidFill>
                <a:effectLst/>
              </a:defRPr>
            </a:lvl1pPr>
          </a:lstStyle>
          <a:p>
            <a:pPr lvl="0"/>
            <a:r>
              <a:rPr lang="zh-CN" altLang="en-US" dirty="0"/>
              <a:t>输入标题内容</a:t>
            </a:r>
          </a:p>
        </p:txBody>
      </p:sp>
      <p:sp>
        <p:nvSpPr>
          <p:cNvPr id="73" name="文本占位符 29"/>
          <p:cNvSpPr>
            <a:spLocks noGrp="1"/>
          </p:cNvSpPr>
          <p:nvPr>
            <p:ph type="body" sz="quarter" idx="38" hasCustomPrompt="1"/>
          </p:nvPr>
        </p:nvSpPr>
        <p:spPr>
          <a:xfrm>
            <a:off x="1082764" y="5716153"/>
            <a:ext cx="614390" cy="4324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noAutofit/>
          </a:bodyPr>
          <a:lstStyle>
            <a:lvl1pPr marL="0" indent="0" algn="ctr">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03</a:t>
            </a:r>
            <a:endParaRPr lang="zh-CN" altLang="en-US" dirty="0"/>
          </a:p>
        </p:txBody>
      </p:sp>
      <p:sp>
        <p:nvSpPr>
          <p:cNvPr id="74" name="文本占位符 4"/>
          <p:cNvSpPr>
            <a:spLocks noGrp="1"/>
          </p:cNvSpPr>
          <p:nvPr>
            <p:ph type="body" sz="quarter" idx="39" hasCustomPrompt="1"/>
          </p:nvPr>
        </p:nvSpPr>
        <p:spPr>
          <a:xfrm>
            <a:off x="977074" y="2208562"/>
            <a:ext cx="2016224" cy="835439"/>
          </a:xfrm>
          <a:prstGeom prst="rect">
            <a:avLst/>
          </a:prstGeom>
        </p:spPr>
        <p:txBody>
          <a:bodyPr anchor="t">
            <a:noAutofit/>
          </a:bodyPr>
          <a:lstStyle>
            <a:lvl1pPr marL="0" indent="0" algn="just">
              <a:buFont typeface="Arial" panose="020B0604020202020204" pitchFamily="34" charset="0"/>
              <a:buNone/>
              <a:defRPr sz="1200">
                <a:solidFill>
                  <a:schemeClr val="bg1"/>
                </a:solidFill>
                <a:effectLst/>
              </a:defRPr>
            </a:lvl1pPr>
          </a:lstStyle>
          <a:p>
            <a:pPr lvl="0"/>
            <a:r>
              <a:rPr lang="zh-CN" altLang="en-US" dirty="0"/>
              <a:t>输入你的文字信息输入你的文字讯息输入你的文字信息输入你的文字信息输入你的</a:t>
            </a:r>
          </a:p>
        </p:txBody>
      </p:sp>
      <p:sp>
        <p:nvSpPr>
          <p:cNvPr id="75" name="文本占位符 4"/>
          <p:cNvSpPr>
            <a:spLocks noGrp="1"/>
          </p:cNvSpPr>
          <p:nvPr>
            <p:ph type="body" sz="quarter" idx="40" hasCustomPrompt="1"/>
          </p:nvPr>
        </p:nvSpPr>
        <p:spPr>
          <a:xfrm>
            <a:off x="6593698" y="2208562"/>
            <a:ext cx="2016224" cy="835439"/>
          </a:xfrm>
          <a:prstGeom prst="rect">
            <a:avLst/>
          </a:prstGeom>
        </p:spPr>
        <p:txBody>
          <a:bodyPr anchor="t">
            <a:noAutofit/>
          </a:bodyPr>
          <a:lstStyle>
            <a:lvl1pPr marL="0" indent="0" algn="just">
              <a:buFont typeface="Arial" panose="020B0604020202020204" pitchFamily="34" charset="0"/>
              <a:buNone/>
              <a:defRPr sz="1200">
                <a:solidFill>
                  <a:schemeClr val="bg1"/>
                </a:solidFill>
                <a:effectLst/>
              </a:defRPr>
            </a:lvl1pPr>
          </a:lstStyle>
          <a:p>
            <a:pPr lvl="0"/>
            <a:r>
              <a:rPr lang="zh-CN" altLang="en-US" dirty="0"/>
              <a:t>输入你的文字信息输入你的文字讯息输入你的文字信息输入你的文字信息输入你的</a:t>
            </a:r>
          </a:p>
        </p:txBody>
      </p:sp>
      <p:sp>
        <p:nvSpPr>
          <p:cNvPr id="76" name="文本占位符 4"/>
          <p:cNvSpPr>
            <a:spLocks noGrp="1"/>
          </p:cNvSpPr>
          <p:nvPr>
            <p:ph type="body" sz="quarter" idx="41" hasCustomPrompt="1"/>
          </p:nvPr>
        </p:nvSpPr>
        <p:spPr>
          <a:xfrm>
            <a:off x="6593698" y="4795603"/>
            <a:ext cx="2016224" cy="835439"/>
          </a:xfrm>
          <a:prstGeom prst="rect">
            <a:avLst/>
          </a:prstGeom>
        </p:spPr>
        <p:txBody>
          <a:bodyPr anchor="t">
            <a:noAutofit/>
          </a:bodyPr>
          <a:lstStyle>
            <a:lvl1pPr marL="0" indent="0" algn="just">
              <a:buFont typeface="Arial" panose="020B0604020202020204" pitchFamily="34" charset="0"/>
              <a:buNone/>
              <a:defRPr sz="1200">
                <a:solidFill>
                  <a:schemeClr val="bg1"/>
                </a:solidFill>
                <a:effectLst/>
              </a:defRPr>
            </a:lvl1pPr>
          </a:lstStyle>
          <a:p>
            <a:pPr lvl="0"/>
            <a:r>
              <a:rPr lang="zh-CN" altLang="en-US" dirty="0"/>
              <a:t>输入你的文字信息输入你的文字讯息输入你的文字信息输入你的文字信息输入你的</a:t>
            </a:r>
          </a:p>
        </p:txBody>
      </p:sp>
      <p:sp>
        <p:nvSpPr>
          <p:cNvPr id="77" name="文本占位符 4"/>
          <p:cNvSpPr>
            <a:spLocks noGrp="1"/>
          </p:cNvSpPr>
          <p:nvPr>
            <p:ph type="body" sz="quarter" idx="42" hasCustomPrompt="1"/>
          </p:nvPr>
        </p:nvSpPr>
        <p:spPr>
          <a:xfrm>
            <a:off x="975601" y="4795603"/>
            <a:ext cx="2016224" cy="835439"/>
          </a:xfrm>
          <a:prstGeom prst="rect">
            <a:avLst/>
          </a:prstGeom>
        </p:spPr>
        <p:txBody>
          <a:bodyPr anchor="t">
            <a:noAutofit/>
          </a:bodyPr>
          <a:lstStyle>
            <a:lvl1pPr marL="0" indent="0" algn="just">
              <a:buFont typeface="Arial" panose="020B0604020202020204" pitchFamily="34" charset="0"/>
              <a:buNone/>
              <a:defRPr sz="1200">
                <a:solidFill>
                  <a:schemeClr val="bg1"/>
                </a:solidFill>
                <a:effectLst/>
              </a:defRPr>
            </a:lvl1pPr>
          </a:lstStyle>
          <a:p>
            <a:pPr lvl="0"/>
            <a:r>
              <a:rPr lang="zh-CN" altLang="en-US" dirty="0"/>
              <a:t>输入你的文字信息输入你的文字讯息输入你的文字信息输入你的文字信息输入你的</a:t>
            </a:r>
          </a:p>
        </p:txBody>
      </p:sp>
      <p:pic>
        <p:nvPicPr>
          <p:cNvPr id="30" name="图片 2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Tree>
    <p:extLst>
      <p:ext uri="{BB962C8B-B14F-4D97-AF65-F5344CB8AC3E}">
        <p14:creationId xmlns:p14="http://schemas.microsoft.com/office/powerpoint/2010/main" val="2055447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样式06">
    <p:spTree>
      <p:nvGrpSpPr>
        <p:cNvPr id="1" name=""/>
        <p:cNvGrpSpPr/>
        <p:nvPr/>
      </p:nvGrpSpPr>
      <p:grpSpPr>
        <a:xfrm>
          <a:off x="0" y="0"/>
          <a:ext cx="0" cy="0"/>
          <a:chOff x="0" y="0"/>
          <a:chExt cx="0" cy="0"/>
        </a:xfrm>
      </p:grpSpPr>
      <p:pic>
        <p:nvPicPr>
          <p:cNvPr id="16" name="图片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48"/>
            <a:ext cx="12192000" cy="6855703"/>
          </a:xfrm>
          <a:prstGeom prst="rect">
            <a:avLst/>
          </a:prstGeom>
        </p:spPr>
      </p:pic>
      <p:sp>
        <p:nvSpPr>
          <p:cNvPr id="3" name="文本占位符 2"/>
          <p:cNvSpPr>
            <a:spLocks noGrp="1"/>
          </p:cNvSpPr>
          <p:nvPr userDrawn="1">
            <p:ph type="body" sz="quarter" idx="19" hasCustomPrompt="1"/>
          </p:nvPr>
        </p:nvSpPr>
        <p:spPr>
          <a:xfrm>
            <a:off x="910399" y="2234579"/>
            <a:ext cx="5190934" cy="1641376"/>
          </a:xfrm>
          <a:prstGeom prst="rect">
            <a:avLst/>
          </a:prstGeom>
          <a:solidFill>
            <a:sysClr val="window" lastClr="FFFFFF"/>
          </a:solidFill>
          <a:ln w="25400" cap="flat" cmpd="sng" algn="ctr">
            <a:noFill/>
            <a:prstDash val="solid"/>
          </a:ln>
          <a:effectLst/>
        </p:spPr>
        <p:txBody>
          <a:bodyPr rtlCol="0" anchor="ctr"/>
          <a:lstStyle>
            <a:lvl1pPr marL="0" indent="0">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0" name="文本占位符 17"/>
          <p:cNvSpPr>
            <a:spLocks noGrp="1"/>
          </p:cNvSpPr>
          <p:nvPr>
            <p:ph type="body" sz="quarter" idx="16" hasCustomPrompt="1"/>
          </p:nvPr>
        </p:nvSpPr>
        <p:spPr>
          <a:xfrm>
            <a:off x="1991544" y="381454"/>
            <a:ext cx="2827647" cy="461665"/>
          </a:xfrm>
          <a:prstGeom prst="rect">
            <a:avLst/>
          </a:prstGeom>
          <a:noFill/>
        </p:spPr>
        <p:txBody>
          <a:bodyPr wrap="square" rtlCol="0" anchor="ctr">
            <a:spAutoFit/>
          </a:bodyPr>
          <a:lstStyle>
            <a:lvl1pPr marL="0" indent="0" algn="l">
              <a:buNone/>
              <a:defRPr kumimoji="0" lang="zh-CN" altLang="en-US" sz="24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点击输入标题</a:t>
            </a:r>
          </a:p>
        </p:txBody>
      </p:sp>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132" name="文本占位符 29"/>
          <p:cNvSpPr>
            <a:spLocks noGrp="1"/>
          </p:cNvSpPr>
          <p:nvPr>
            <p:ph type="body" sz="quarter" idx="17" hasCustomPrompt="1"/>
          </p:nvPr>
        </p:nvSpPr>
        <p:spPr>
          <a:xfrm>
            <a:off x="1228693" y="298843"/>
            <a:ext cx="715129" cy="626887"/>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lgn="ctr">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06</a:t>
            </a:r>
            <a:endParaRPr lang="zh-CN" altLang="en-US" dirty="0"/>
          </a:p>
        </p:txBody>
      </p:sp>
      <p:sp>
        <p:nvSpPr>
          <p:cNvPr id="5" name="图片占位符 4"/>
          <p:cNvSpPr>
            <a:spLocks noGrp="1"/>
          </p:cNvSpPr>
          <p:nvPr>
            <p:ph type="pic" sz="quarter" idx="20" hasCustomPrompt="1"/>
          </p:nvPr>
        </p:nvSpPr>
        <p:spPr>
          <a:xfrm>
            <a:off x="6131265" y="2234579"/>
            <a:ext cx="5187004" cy="3455843"/>
          </a:xfrm>
          <a:prstGeom prst="rect">
            <a:avLst/>
          </a:prstGeom>
          <a:noFill/>
        </p:spPr>
        <p:txBody>
          <a:bodyPr>
            <a:normAutofit/>
          </a:bodyPr>
          <a:lstStyle>
            <a:lvl1pPr marL="0" indent="0" algn="ctr">
              <a:buNone/>
              <a:defRPr sz="1400">
                <a:solidFill>
                  <a:schemeClr val="tx1"/>
                </a:solidFill>
                <a:effectLst/>
              </a:defRPr>
            </a:lvl1pPr>
          </a:lstStyle>
          <a:p>
            <a:r>
              <a:rPr lang="zh-CN" altLang="en-US" dirty="0"/>
              <a:t>点击插入图片</a:t>
            </a:r>
          </a:p>
        </p:txBody>
      </p:sp>
      <p:sp>
        <p:nvSpPr>
          <p:cNvPr id="8" name="文本占位符 7"/>
          <p:cNvSpPr>
            <a:spLocks noGrp="1"/>
          </p:cNvSpPr>
          <p:nvPr>
            <p:ph type="body" sz="quarter" idx="21" hasCustomPrompt="1"/>
          </p:nvPr>
        </p:nvSpPr>
        <p:spPr>
          <a:xfrm>
            <a:off x="2448668" y="2450604"/>
            <a:ext cx="1844675" cy="400110"/>
          </a:xfrm>
          <a:prstGeom prst="rect">
            <a:avLst/>
          </a:prstGeom>
        </p:spPr>
        <p:txBody>
          <a:bodyPr anchor="ctr"/>
          <a:lstStyle>
            <a:lvl1pPr marL="0" indent="0">
              <a:buFont typeface="Arial" panose="020B0604020202020204" pitchFamily="34" charset="0"/>
              <a:buNone/>
              <a:defRPr b="0">
                <a:solidFill>
                  <a:srgbClr val="B8110D"/>
                </a:solidFill>
                <a:effectLst/>
              </a:defRPr>
            </a:lvl1pPr>
          </a:lstStyle>
          <a:p>
            <a:pPr lvl="0"/>
            <a:r>
              <a:rPr lang="zh-CN" altLang="en-US" dirty="0"/>
              <a:t>输入标题内容</a:t>
            </a:r>
          </a:p>
        </p:txBody>
      </p:sp>
      <p:sp>
        <p:nvSpPr>
          <p:cNvPr id="74" name="文本占位符 4"/>
          <p:cNvSpPr>
            <a:spLocks noGrp="1"/>
          </p:cNvSpPr>
          <p:nvPr>
            <p:ph type="body" sz="quarter" idx="39" hasCustomPrompt="1"/>
          </p:nvPr>
        </p:nvSpPr>
        <p:spPr>
          <a:xfrm>
            <a:off x="2448667" y="2977059"/>
            <a:ext cx="3148609" cy="749122"/>
          </a:xfrm>
          <a:prstGeom prst="rect">
            <a:avLst/>
          </a:prstGeom>
        </p:spPr>
        <p:txBody>
          <a:bodyPr anchor="t">
            <a:noAutofit/>
          </a:bodyPr>
          <a:lstStyle>
            <a:lvl1pPr marL="0" indent="0" algn="just">
              <a:buFont typeface="Arial" panose="020B0604020202020204" pitchFamily="34" charset="0"/>
              <a:buNone/>
              <a:defRPr sz="1200">
                <a:solidFill>
                  <a:schemeClr val="bg1"/>
                </a:solidFill>
                <a:effectLst/>
              </a:defRPr>
            </a:lvl1pPr>
          </a:lstStyle>
          <a:p>
            <a:pPr lvl="0"/>
            <a:r>
              <a:rPr lang="zh-CN" altLang="en-US" dirty="0"/>
              <a:t>输入你的文字信息输入你的文字讯息输入你的文字信息输入你的文字信息输入你的信息输入你的信息</a:t>
            </a:r>
          </a:p>
        </p:txBody>
      </p:sp>
      <p:sp>
        <p:nvSpPr>
          <p:cNvPr id="4" name="图片占位符 3"/>
          <p:cNvSpPr>
            <a:spLocks noGrp="1"/>
          </p:cNvSpPr>
          <p:nvPr>
            <p:ph type="pic" sz="quarter" idx="40" hasCustomPrompt="1"/>
          </p:nvPr>
        </p:nvSpPr>
        <p:spPr>
          <a:xfrm>
            <a:off x="1420813" y="2234580"/>
            <a:ext cx="767408" cy="864096"/>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vert="horz" lIns="91440" tIns="45720" rIns="91440" bIns="45720" rtlCol="0" anchor="ctr">
            <a:noAutofit/>
          </a:bodyPr>
          <a:lstStyle>
            <a:lvl1pPr marL="0" indent="0">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 </a:t>
            </a:r>
            <a:endParaRPr lang="zh-CN" altLang="en-US" dirty="0"/>
          </a:p>
        </p:txBody>
      </p:sp>
      <p:sp>
        <p:nvSpPr>
          <p:cNvPr id="41" name="文本占位符 2"/>
          <p:cNvSpPr>
            <a:spLocks noGrp="1"/>
          </p:cNvSpPr>
          <p:nvPr>
            <p:ph type="body" sz="quarter" idx="41" hasCustomPrompt="1"/>
          </p:nvPr>
        </p:nvSpPr>
        <p:spPr>
          <a:xfrm>
            <a:off x="910399" y="4049046"/>
            <a:ext cx="5190934" cy="1641376"/>
          </a:xfrm>
          <a:prstGeom prst="rect">
            <a:avLst/>
          </a:prstGeom>
          <a:solidFill>
            <a:sysClr val="window" lastClr="FFFFFF"/>
          </a:solidFill>
          <a:ln w="25400" cap="flat" cmpd="sng" algn="ctr">
            <a:noFill/>
            <a:prstDash val="solid"/>
          </a:ln>
          <a:effectLst/>
        </p:spPr>
        <p:txBody>
          <a:bodyPr rtlCol="0" anchor="ctr"/>
          <a:lstStyle>
            <a:lvl1pPr marL="0" indent="0">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42" name="文本占位符 7"/>
          <p:cNvSpPr>
            <a:spLocks noGrp="1"/>
          </p:cNvSpPr>
          <p:nvPr>
            <p:ph type="body" sz="quarter" idx="42" hasCustomPrompt="1"/>
          </p:nvPr>
        </p:nvSpPr>
        <p:spPr>
          <a:xfrm>
            <a:off x="2448668" y="4265071"/>
            <a:ext cx="1844675" cy="400110"/>
          </a:xfrm>
          <a:prstGeom prst="rect">
            <a:avLst/>
          </a:prstGeom>
        </p:spPr>
        <p:txBody>
          <a:bodyPr anchor="ctr"/>
          <a:lstStyle>
            <a:lvl1pPr marL="0" indent="0">
              <a:buFont typeface="Arial" panose="020B0604020202020204" pitchFamily="34" charset="0"/>
              <a:buNone/>
              <a:defRPr b="0">
                <a:solidFill>
                  <a:srgbClr val="B8110D"/>
                </a:solidFill>
                <a:effectLst/>
              </a:defRPr>
            </a:lvl1pPr>
          </a:lstStyle>
          <a:p>
            <a:pPr lvl="0"/>
            <a:r>
              <a:rPr lang="zh-CN" altLang="en-US" dirty="0"/>
              <a:t>输入标题内容</a:t>
            </a:r>
          </a:p>
        </p:txBody>
      </p:sp>
      <p:sp>
        <p:nvSpPr>
          <p:cNvPr id="43" name="文本占位符 4"/>
          <p:cNvSpPr>
            <a:spLocks noGrp="1"/>
          </p:cNvSpPr>
          <p:nvPr>
            <p:ph type="body" sz="quarter" idx="43" hasCustomPrompt="1"/>
          </p:nvPr>
        </p:nvSpPr>
        <p:spPr>
          <a:xfrm>
            <a:off x="2448667" y="4791526"/>
            <a:ext cx="3148609" cy="749122"/>
          </a:xfrm>
          <a:prstGeom prst="rect">
            <a:avLst/>
          </a:prstGeom>
        </p:spPr>
        <p:txBody>
          <a:bodyPr anchor="t">
            <a:noAutofit/>
          </a:bodyPr>
          <a:lstStyle>
            <a:lvl1pPr marL="0" indent="0" algn="just">
              <a:buFont typeface="Arial" panose="020B0604020202020204" pitchFamily="34" charset="0"/>
              <a:buNone/>
              <a:defRPr sz="1200">
                <a:solidFill>
                  <a:schemeClr val="bg1"/>
                </a:solidFill>
                <a:effectLst/>
              </a:defRPr>
            </a:lvl1pPr>
          </a:lstStyle>
          <a:p>
            <a:pPr lvl="0"/>
            <a:r>
              <a:rPr lang="zh-CN" altLang="en-US" dirty="0"/>
              <a:t>输入你的文字信息输入你的文字讯息输入你的文字信息输入你的文字信息输入你的信息输入你的信息</a:t>
            </a:r>
          </a:p>
        </p:txBody>
      </p:sp>
      <p:sp>
        <p:nvSpPr>
          <p:cNvPr id="44" name="图片占位符 3"/>
          <p:cNvSpPr>
            <a:spLocks noGrp="1"/>
          </p:cNvSpPr>
          <p:nvPr>
            <p:ph type="pic" sz="quarter" idx="44" hasCustomPrompt="1"/>
          </p:nvPr>
        </p:nvSpPr>
        <p:spPr>
          <a:xfrm>
            <a:off x="1420813" y="4049047"/>
            <a:ext cx="767408" cy="864096"/>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vert="horz" lIns="91440" tIns="45720" rIns="91440" bIns="45720" rtlCol="0" anchor="ctr">
            <a:noAutofit/>
          </a:bodyPr>
          <a:lstStyle>
            <a:lvl1pPr marL="0" indent="0">
              <a:buNone/>
              <a:defRPr kumimoji="0" lang="zh-CN" altLang="en-US" sz="18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 </a:t>
            </a:r>
            <a:endParaRPr lang="zh-CN" altLang="en-US" dirty="0"/>
          </a:p>
        </p:txBody>
      </p:sp>
      <p:pic>
        <p:nvPicPr>
          <p:cNvPr id="18" name="图片 1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Tree>
    <p:extLst>
      <p:ext uri="{BB962C8B-B14F-4D97-AF65-F5344CB8AC3E}">
        <p14:creationId xmlns:p14="http://schemas.microsoft.com/office/powerpoint/2010/main" val="40506953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样式07">
    <p:spTree>
      <p:nvGrpSpPr>
        <p:cNvPr id="1" name=""/>
        <p:cNvGrpSpPr/>
        <p:nvPr/>
      </p:nvGrpSpPr>
      <p:grpSpPr>
        <a:xfrm>
          <a:off x="0" y="0"/>
          <a:ext cx="0" cy="0"/>
          <a:chOff x="0" y="0"/>
          <a:chExt cx="0" cy="0"/>
        </a:xfrm>
      </p:grpSpPr>
      <p:pic>
        <p:nvPicPr>
          <p:cNvPr id="26" name="图片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48"/>
            <a:ext cx="12192000" cy="6855703"/>
          </a:xfrm>
          <a:prstGeom prst="rect">
            <a:avLst/>
          </a:prstGeom>
        </p:spPr>
      </p:pic>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0" name="文本占位符 17"/>
          <p:cNvSpPr>
            <a:spLocks noGrp="1"/>
          </p:cNvSpPr>
          <p:nvPr>
            <p:ph type="body" sz="quarter" idx="16" hasCustomPrompt="1"/>
          </p:nvPr>
        </p:nvSpPr>
        <p:spPr>
          <a:xfrm>
            <a:off x="1991544" y="381454"/>
            <a:ext cx="2827647" cy="461665"/>
          </a:xfrm>
          <a:prstGeom prst="rect">
            <a:avLst/>
          </a:prstGeom>
          <a:noFill/>
        </p:spPr>
        <p:txBody>
          <a:bodyPr wrap="square" rtlCol="0" anchor="ctr">
            <a:spAutoFit/>
          </a:bodyPr>
          <a:lstStyle>
            <a:lvl1pPr marL="0" indent="0" algn="l">
              <a:buNone/>
              <a:defRPr kumimoji="0" lang="zh-CN" altLang="en-US" sz="24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点击输入标题</a:t>
            </a:r>
          </a:p>
        </p:txBody>
      </p:sp>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132" name="文本占位符 29"/>
          <p:cNvSpPr>
            <a:spLocks noGrp="1"/>
          </p:cNvSpPr>
          <p:nvPr>
            <p:ph type="body" sz="quarter" idx="17" hasCustomPrompt="1"/>
          </p:nvPr>
        </p:nvSpPr>
        <p:spPr>
          <a:xfrm>
            <a:off x="1228693" y="298843"/>
            <a:ext cx="715129" cy="626887"/>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lgn="ctr">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07</a:t>
            </a:r>
            <a:endParaRPr lang="zh-CN" altLang="en-US" dirty="0"/>
          </a:p>
        </p:txBody>
      </p:sp>
      <p:sp>
        <p:nvSpPr>
          <p:cNvPr id="15" name="空心弧 14"/>
          <p:cNvSpPr/>
          <p:nvPr userDrawn="1"/>
        </p:nvSpPr>
        <p:spPr>
          <a:xfrm rot="21138367">
            <a:off x="4521426" y="2026155"/>
            <a:ext cx="2984554" cy="2984554"/>
          </a:xfrm>
          <a:prstGeom prst="blockArc">
            <a:avLst>
              <a:gd name="adj1" fmla="val 14909074"/>
              <a:gd name="adj2" fmla="val 18751770"/>
              <a:gd name="adj3" fmla="val 1578"/>
            </a:avLst>
          </a:prstGeom>
          <a:solidFill>
            <a:srgbClr val="B8110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Calibri"/>
              <a:ea typeface="宋体" panose="02010600030101010101" pitchFamily="2" charset="-122"/>
              <a:cs typeface="+mn-cs"/>
            </a:endParaRPr>
          </a:p>
        </p:txBody>
      </p:sp>
      <p:sp>
        <p:nvSpPr>
          <p:cNvPr id="16" name="空心弧 15"/>
          <p:cNvSpPr/>
          <p:nvPr userDrawn="1"/>
        </p:nvSpPr>
        <p:spPr>
          <a:xfrm rot="15322272">
            <a:off x="4521426" y="2029316"/>
            <a:ext cx="2984554" cy="2984554"/>
          </a:xfrm>
          <a:prstGeom prst="blockArc">
            <a:avLst>
              <a:gd name="adj1" fmla="val 14987334"/>
              <a:gd name="adj2" fmla="val 18751770"/>
              <a:gd name="adj3" fmla="val 1578"/>
            </a:avLst>
          </a:prstGeom>
          <a:solidFill>
            <a:sysClr val="window" lastClr="FFFFFF"/>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 name="空心弧 16"/>
          <p:cNvSpPr/>
          <p:nvPr userDrawn="1"/>
        </p:nvSpPr>
        <p:spPr>
          <a:xfrm rot="10526879">
            <a:off x="4521426" y="2026155"/>
            <a:ext cx="2984554" cy="2984554"/>
          </a:xfrm>
          <a:prstGeom prst="blockArc">
            <a:avLst>
              <a:gd name="adj1" fmla="val 14414797"/>
              <a:gd name="adj2" fmla="val 17869402"/>
              <a:gd name="adj3" fmla="val 1459"/>
            </a:avLst>
          </a:prstGeom>
          <a:solidFill>
            <a:srgbClr val="B8110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 name="空心弧 17"/>
          <p:cNvSpPr/>
          <p:nvPr userDrawn="1"/>
        </p:nvSpPr>
        <p:spPr>
          <a:xfrm rot="4832392">
            <a:off x="4494314" y="2048972"/>
            <a:ext cx="2984554" cy="2984554"/>
          </a:xfrm>
          <a:prstGeom prst="blockArc">
            <a:avLst>
              <a:gd name="adj1" fmla="val 15032050"/>
              <a:gd name="adj2" fmla="val 18751770"/>
              <a:gd name="adj3" fmla="val 1578"/>
            </a:avLst>
          </a:prstGeom>
          <a:solidFill>
            <a:sysClr val="window" lastClr="FFFFFF"/>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19" name="组合 18"/>
          <p:cNvGrpSpPr/>
          <p:nvPr userDrawn="1"/>
        </p:nvGrpSpPr>
        <p:grpSpPr>
          <a:xfrm>
            <a:off x="5922847" y="2370510"/>
            <a:ext cx="181712" cy="2251113"/>
            <a:chOff x="6138871" y="2370510"/>
            <a:chExt cx="181712" cy="2251113"/>
          </a:xfrm>
        </p:grpSpPr>
        <p:cxnSp>
          <p:nvCxnSpPr>
            <p:cNvPr id="20" name="直接箭头连接符 19"/>
            <p:cNvCxnSpPr/>
            <p:nvPr/>
          </p:nvCxnSpPr>
          <p:spPr>
            <a:xfrm flipV="1">
              <a:off x="6229727" y="2370510"/>
              <a:ext cx="1" cy="2251113"/>
            </a:xfrm>
            <a:prstGeom prst="straightConnector1">
              <a:avLst/>
            </a:prstGeom>
            <a:noFill/>
            <a:ln w="9525" cap="flat" cmpd="sng" algn="ctr">
              <a:solidFill>
                <a:sysClr val="window" lastClr="FFFFFF"/>
              </a:solidFill>
              <a:prstDash val="solid"/>
              <a:tailEnd type="triangle"/>
            </a:ln>
            <a:effectLst/>
          </p:spPr>
        </p:cxnSp>
        <p:sp>
          <p:nvSpPr>
            <p:cNvPr id="21" name="椭圆 20"/>
            <p:cNvSpPr/>
            <p:nvPr/>
          </p:nvSpPr>
          <p:spPr>
            <a:xfrm>
              <a:off x="6138871" y="3405210"/>
              <a:ext cx="181712" cy="181712"/>
            </a:xfrm>
            <a:prstGeom prst="ellipse">
              <a:avLst/>
            </a:prstGeom>
            <a:solidFill>
              <a:srgbClr val="E91611"/>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10" name="图片占位符 9"/>
          <p:cNvSpPr>
            <a:spLocks noGrp="1"/>
          </p:cNvSpPr>
          <p:nvPr>
            <p:ph type="pic" sz="quarter" idx="19" hasCustomPrompt="1"/>
          </p:nvPr>
        </p:nvSpPr>
        <p:spPr>
          <a:xfrm>
            <a:off x="4353015" y="1912428"/>
            <a:ext cx="950400" cy="950400"/>
          </a:xfrm>
          <a:prstGeom prst="ellipse">
            <a:avLst/>
          </a:prstGeom>
          <a:solidFill>
            <a:srgbClr val="B52521"/>
          </a:solidFill>
        </p:spPr>
        <p:txBody>
          <a:bodyPr/>
          <a:lstStyle>
            <a:lvl1pPr marL="0" indent="0">
              <a:buNone/>
              <a:defRPr>
                <a:effectLst/>
              </a:defRPr>
            </a:lvl1pPr>
          </a:lstStyle>
          <a:p>
            <a:r>
              <a:rPr lang="en-US" altLang="zh-CN" dirty="0"/>
              <a:t> </a:t>
            </a:r>
            <a:endParaRPr lang="zh-CN" altLang="en-US" dirty="0"/>
          </a:p>
        </p:txBody>
      </p:sp>
      <p:sp>
        <p:nvSpPr>
          <p:cNvPr id="46" name="图片占位符 9"/>
          <p:cNvSpPr>
            <a:spLocks noGrp="1"/>
          </p:cNvSpPr>
          <p:nvPr>
            <p:ph type="pic" sz="quarter" idx="20" hasCustomPrompt="1"/>
          </p:nvPr>
        </p:nvSpPr>
        <p:spPr>
          <a:xfrm>
            <a:off x="6793731" y="1912428"/>
            <a:ext cx="950400" cy="950400"/>
          </a:xfrm>
          <a:prstGeom prst="ellipse">
            <a:avLst/>
          </a:prstGeom>
          <a:solidFill>
            <a:srgbClr val="BFBFC0"/>
          </a:solidFill>
        </p:spPr>
        <p:txBody>
          <a:bodyPr/>
          <a:lstStyle>
            <a:lvl1pPr marL="0" indent="0">
              <a:buNone/>
              <a:defRPr>
                <a:effectLst/>
              </a:defRPr>
            </a:lvl1pPr>
          </a:lstStyle>
          <a:p>
            <a:r>
              <a:rPr lang="en-US" altLang="zh-CN" dirty="0"/>
              <a:t> </a:t>
            </a:r>
            <a:endParaRPr lang="zh-CN" altLang="en-US" dirty="0"/>
          </a:p>
        </p:txBody>
      </p:sp>
      <p:sp>
        <p:nvSpPr>
          <p:cNvPr id="47" name="图片占位符 9"/>
          <p:cNvSpPr>
            <a:spLocks noGrp="1"/>
          </p:cNvSpPr>
          <p:nvPr>
            <p:ph type="pic" sz="quarter" idx="21" hasCustomPrompt="1"/>
          </p:nvPr>
        </p:nvSpPr>
        <p:spPr>
          <a:xfrm>
            <a:off x="4486418" y="4306298"/>
            <a:ext cx="950400" cy="950400"/>
          </a:xfrm>
          <a:prstGeom prst="ellipse">
            <a:avLst/>
          </a:prstGeom>
          <a:solidFill>
            <a:srgbClr val="BFBFC0"/>
          </a:solidFill>
        </p:spPr>
        <p:txBody>
          <a:bodyPr/>
          <a:lstStyle>
            <a:lvl1pPr marL="0" indent="0">
              <a:buNone/>
              <a:defRPr>
                <a:effectLst/>
              </a:defRPr>
            </a:lvl1pPr>
          </a:lstStyle>
          <a:p>
            <a:r>
              <a:rPr lang="en-US" altLang="zh-CN" dirty="0"/>
              <a:t> </a:t>
            </a:r>
            <a:endParaRPr lang="zh-CN" altLang="en-US" dirty="0"/>
          </a:p>
        </p:txBody>
      </p:sp>
      <p:sp>
        <p:nvSpPr>
          <p:cNvPr id="48" name="图片占位符 9"/>
          <p:cNvSpPr>
            <a:spLocks noGrp="1"/>
          </p:cNvSpPr>
          <p:nvPr>
            <p:ph type="pic" sz="quarter" idx="22" hasCustomPrompt="1"/>
          </p:nvPr>
        </p:nvSpPr>
        <p:spPr>
          <a:xfrm>
            <a:off x="6815434" y="4306298"/>
            <a:ext cx="950400" cy="950400"/>
          </a:xfrm>
          <a:prstGeom prst="ellipse">
            <a:avLst/>
          </a:prstGeom>
          <a:solidFill>
            <a:srgbClr val="B52521"/>
          </a:solidFill>
        </p:spPr>
        <p:txBody>
          <a:bodyPr/>
          <a:lstStyle>
            <a:lvl1pPr marL="0" indent="0">
              <a:buNone/>
              <a:defRPr>
                <a:effectLst/>
              </a:defRPr>
            </a:lvl1pPr>
          </a:lstStyle>
          <a:p>
            <a:r>
              <a:rPr lang="en-US" altLang="zh-CN" dirty="0"/>
              <a:t> </a:t>
            </a:r>
            <a:endParaRPr lang="zh-CN" altLang="en-US" dirty="0"/>
          </a:p>
        </p:txBody>
      </p:sp>
      <p:sp>
        <p:nvSpPr>
          <p:cNvPr id="12" name="文本占位符 11"/>
          <p:cNvSpPr>
            <a:spLocks noGrp="1"/>
          </p:cNvSpPr>
          <p:nvPr>
            <p:ph type="body" sz="quarter" idx="23" hasCustomPrompt="1"/>
          </p:nvPr>
        </p:nvSpPr>
        <p:spPr>
          <a:xfrm>
            <a:off x="2063553" y="2008379"/>
            <a:ext cx="1778852" cy="442913"/>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normAutofit/>
          </a:bodyPr>
          <a:lstStyle>
            <a:lvl1pPr marL="0" indent="0">
              <a:buNone/>
              <a:defRPr kumimoji="0" lang="zh-CN" altLang="en-US" sz="1600" b="0" i="0" u="none" strike="noStrike" kern="0" cap="none" spc="0" normalizeH="0" baseline="0" dirty="0">
                <a:ln>
                  <a:noFill/>
                </a:ln>
                <a:solidFill>
                  <a:prstClr val="white"/>
                </a:solidFill>
                <a:effectLst/>
                <a:uLnTx/>
                <a:uFillTx/>
                <a:latin typeface="+mj-lt"/>
                <a:ea typeface="微软雅黑" panose="020B0503020204020204" pitchFamily="34" charset="-122"/>
              </a:defRPr>
            </a:lvl1pPr>
          </a:lstStyle>
          <a:p>
            <a:pPr marL="228600" marR="0" lvl="0" indent="-228600" algn="ctr" fontAlgn="auto">
              <a:lnSpc>
                <a:spcPct val="100000"/>
              </a:lnSpc>
              <a:spcBef>
                <a:spcPts val="0"/>
              </a:spcBef>
              <a:spcAft>
                <a:spcPts val="0"/>
              </a:spcAft>
              <a:buClrTx/>
              <a:buSzTx/>
              <a:tabLst/>
            </a:pPr>
            <a:r>
              <a:rPr lang="zh-CN" altLang="en-US" dirty="0"/>
              <a:t>输入标题标内容</a:t>
            </a:r>
          </a:p>
        </p:txBody>
      </p:sp>
      <p:sp>
        <p:nvSpPr>
          <p:cNvPr id="51" name="文本占位符 4"/>
          <p:cNvSpPr>
            <a:spLocks noGrp="1"/>
          </p:cNvSpPr>
          <p:nvPr>
            <p:ph type="body" sz="quarter" idx="39" hasCustomPrompt="1"/>
          </p:nvPr>
        </p:nvSpPr>
        <p:spPr>
          <a:xfrm>
            <a:off x="551384" y="2694234"/>
            <a:ext cx="3291021" cy="835439"/>
          </a:xfrm>
          <a:prstGeom prst="rect">
            <a:avLst/>
          </a:prstGeom>
        </p:spPr>
        <p:txBody>
          <a:bodyPr anchor="t">
            <a:noAutofit/>
          </a:bodyPr>
          <a:lstStyle>
            <a:lvl1pPr marL="0" indent="0" algn="r">
              <a:buFont typeface="Arial" panose="020B0604020202020204" pitchFamily="34" charset="0"/>
              <a:buNone/>
              <a:defRPr sz="1200">
                <a:solidFill>
                  <a:srgbClr val="BFBFBF"/>
                </a:solidFill>
                <a:effectLst/>
              </a:defRPr>
            </a:lvl1pPr>
          </a:lstStyle>
          <a:p>
            <a:pPr lvl="0"/>
            <a:r>
              <a:rPr lang="zh-CN" altLang="en-US" dirty="0"/>
              <a:t>输入你的文字信息输入你的文字讯息输入你的文字信息输入你的文字信息输入你的文字信息</a:t>
            </a:r>
          </a:p>
        </p:txBody>
      </p:sp>
      <p:sp>
        <p:nvSpPr>
          <p:cNvPr id="52" name="文本占位符 11"/>
          <p:cNvSpPr>
            <a:spLocks noGrp="1"/>
          </p:cNvSpPr>
          <p:nvPr>
            <p:ph type="body" sz="quarter" idx="40" hasCustomPrompt="1"/>
          </p:nvPr>
        </p:nvSpPr>
        <p:spPr>
          <a:xfrm>
            <a:off x="2063553" y="4111793"/>
            <a:ext cx="1778852" cy="442913"/>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normAutofit/>
          </a:bodyPr>
          <a:lstStyle>
            <a:lvl1pPr marL="0" indent="0">
              <a:buNone/>
              <a:defRPr kumimoji="0" lang="zh-CN" altLang="en-US" sz="1600" b="0" i="0" u="none" strike="noStrike" kern="0" cap="none" spc="0" normalizeH="0" baseline="0" dirty="0">
                <a:ln>
                  <a:noFill/>
                </a:ln>
                <a:solidFill>
                  <a:prstClr val="white"/>
                </a:solidFill>
                <a:effectLst/>
                <a:uLnTx/>
                <a:uFillTx/>
                <a:latin typeface="+mj-lt"/>
                <a:ea typeface="微软雅黑" panose="020B0503020204020204" pitchFamily="34" charset="-122"/>
              </a:defRPr>
            </a:lvl1pPr>
          </a:lstStyle>
          <a:p>
            <a:pPr marL="228600" marR="0" lvl="0" indent="-228600" algn="ctr" fontAlgn="auto">
              <a:lnSpc>
                <a:spcPct val="100000"/>
              </a:lnSpc>
              <a:spcBef>
                <a:spcPts val="0"/>
              </a:spcBef>
              <a:spcAft>
                <a:spcPts val="0"/>
              </a:spcAft>
              <a:buClrTx/>
              <a:buSzTx/>
              <a:tabLst/>
            </a:pPr>
            <a:r>
              <a:rPr lang="zh-CN" altLang="en-US" dirty="0"/>
              <a:t>输入标题标内容</a:t>
            </a:r>
          </a:p>
        </p:txBody>
      </p:sp>
      <p:sp>
        <p:nvSpPr>
          <p:cNvPr id="53" name="文本占位符 4"/>
          <p:cNvSpPr>
            <a:spLocks noGrp="1"/>
          </p:cNvSpPr>
          <p:nvPr>
            <p:ph type="body" sz="quarter" idx="41" hasCustomPrompt="1"/>
          </p:nvPr>
        </p:nvSpPr>
        <p:spPr>
          <a:xfrm>
            <a:off x="551384" y="4797648"/>
            <a:ext cx="3291021" cy="835439"/>
          </a:xfrm>
          <a:prstGeom prst="rect">
            <a:avLst/>
          </a:prstGeom>
        </p:spPr>
        <p:txBody>
          <a:bodyPr anchor="t">
            <a:noAutofit/>
          </a:bodyPr>
          <a:lstStyle>
            <a:lvl1pPr marL="0" indent="0" algn="r">
              <a:buFont typeface="Arial" panose="020B0604020202020204" pitchFamily="34" charset="0"/>
              <a:buNone/>
              <a:defRPr sz="1200">
                <a:solidFill>
                  <a:srgbClr val="BFBFBF"/>
                </a:solidFill>
                <a:effectLst/>
              </a:defRPr>
            </a:lvl1pPr>
          </a:lstStyle>
          <a:p>
            <a:pPr lvl="0"/>
            <a:r>
              <a:rPr lang="zh-CN" altLang="en-US" dirty="0"/>
              <a:t>输入你的文字信息输入你的文字讯息输入你的文字信息输入你的文字信息输入你的文字信息</a:t>
            </a:r>
          </a:p>
        </p:txBody>
      </p:sp>
      <p:sp>
        <p:nvSpPr>
          <p:cNvPr id="54" name="文本占位符 11"/>
          <p:cNvSpPr>
            <a:spLocks noGrp="1"/>
          </p:cNvSpPr>
          <p:nvPr>
            <p:ph type="body" sz="quarter" idx="42" hasCustomPrompt="1"/>
          </p:nvPr>
        </p:nvSpPr>
        <p:spPr>
          <a:xfrm>
            <a:off x="8221034" y="2008379"/>
            <a:ext cx="1778852" cy="442913"/>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normAutofit/>
          </a:bodyPr>
          <a:lstStyle>
            <a:lvl1pPr marL="0" indent="0">
              <a:buNone/>
              <a:defRPr kumimoji="0" lang="zh-CN" altLang="en-US" sz="1600" b="0" i="0" u="none" strike="noStrike" kern="0" cap="none" spc="0" normalizeH="0" baseline="0" dirty="0">
                <a:ln>
                  <a:noFill/>
                </a:ln>
                <a:solidFill>
                  <a:prstClr val="white"/>
                </a:solidFill>
                <a:effectLst/>
                <a:uLnTx/>
                <a:uFillTx/>
                <a:latin typeface="+mj-lt"/>
                <a:ea typeface="微软雅黑" panose="020B0503020204020204" pitchFamily="34" charset="-122"/>
              </a:defRPr>
            </a:lvl1pPr>
          </a:lstStyle>
          <a:p>
            <a:pPr marL="228600" marR="0" lvl="0" indent="-228600" algn="ctr" fontAlgn="auto">
              <a:lnSpc>
                <a:spcPct val="100000"/>
              </a:lnSpc>
              <a:spcBef>
                <a:spcPts val="0"/>
              </a:spcBef>
              <a:spcAft>
                <a:spcPts val="0"/>
              </a:spcAft>
              <a:buClrTx/>
              <a:buSzTx/>
              <a:tabLst/>
            </a:pPr>
            <a:r>
              <a:rPr lang="zh-CN" altLang="en-US" dirty="0"/>
              <a:t>输入标题标内容</a:t>
            </a:r>
          </a:p>
        </p:txBody>
      </p:sp>
      <p:sp>
        <p:nvSpPr>
          <p:cNvPr id="55" name="文本占位符 4"/>
          <p:cNvSpPr>
            <a:spLocks noGrp="1"/>
          </p:cNvSpPr>
          <p:nvPr>
            <p:ph type="body" sz="quarter" idx="43" hasCustomPrompt="1"/>
          </p:nvPr>
        </p:nvSpPr>
        <p:spPr>
          <a:xfrm>
            <a:off x="8221034" y="2694234"/>
            <a:ext cx="3291021" cy="835439"/>
          </a:xfrm>
          <a:prstGeom prst="rect">
            <a:avLst/>
          </a:prstGeom>
        </p:spPr>
        <p:txBody>
          <a:bodyPr anchor="t">
            <a:noAutofit/>
          </a:bodyPr>
          <a:lstStyle>
            <a:lvl1pPr marL="0" indent="0" algn="l">
              <a:buFont typeface="Arial" panose="020B0604020202020204" pitchFamily="34" charset="0"/>
              <a:buNone/>
              <a:defRPr sz="1200">
                <a:solidFill>
                  <a:srgbClr val="BFBFBF"/>
                </a:solidFill>
                <a:effectLst/>
              </a:defRPr>
            </a:lvl1pPr>
          </a:lstStyle>
          <a:p>
            <a:pPr lvl="0"/>
            <a:r>
              <a:rPr lang="zh-CN" altLang="en-US" dirty="0"/>
              <a:t>输入你的文字信息输入你的文字讯息输入你的文字信息输入你的文字信息输入你的文字信息</a:t>
            </a:r>
          </a:p>
        </p:txBody>
      </p:sp>
      <p:sp>
        <p:nvSpPr>
          <p:cNvPr id="56" name="文本占位符 11"/>
          <p:cNvSpPr>
            <a:spLocks noGrp="1"/>
          </p:cNvSpPr>
          <p:nvPr>
            <p:ph type="body" sz="quarter" idx="44" hasCustomPrompt="1"/>
          </p:nvPr>
        </p:nvSpPr>
        <p:spPr>
          <a:xfrm>
            <a:off x="8221034" y="4111793"/>
            <a:ext cx="1778852" cy="442913"/>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normAutofit/>
          </a:bodyPr>
          <a:lstStyle>
            <a:lvl1pPr marL="0" indent="0">
              <a:buNone/>
              <a:defRPr kumimoji="0" lang="zh-CN" altLang="en-US" sz="1600" b="0" i="0" u="none" strike="noStrike" kern="0" cap="none" spc="0" normalizeH="0" baseline="0" dirty="0">
                <a:ln>
                  <a:noFill/>
                </a:ln>
                <a:solidFill>
                  <a:prstClr val="white"/>
                </a:solidFill>
                <a:effectLst/>
                <a:uLnTx/>
                <a:uFillTx/>
                <a:latin typeface="+mj-lt"/>
                <a:ea typeface="微软雅黑" panose="020B0503020204020204" pitchFamily="34" charset="-122"/>
              </a:defRPr>
            </a:lvl1pPr>
          </a:lstStyle>
          <a:p>
            <a:pPr marL="228600" marR="0" lvl="0" indent="-228600" algn="ctr" fontAlgn="auto">
              <a:lnSpc>
                <a:spcPct val="100000"/>
              </a:lnSpc>
              <a:spcBef>
                <a:spcPts val="0"/>
              </a:spcBef>
              <a:spcAft>
                <a:spcPts val="0"/>
              </a:spcAft>
              <a:buClrTx/>
              <a:buSzTx/>
              <a:tabLst/>
            </a:pPr>
            <a:r>
              <a:rPr lang="zh-CN" altLang="en-US" dirty="0"/>
              <a:t>输入标题标内容</a:t>
            </a:r>
          </a:p>
        </p:txBody>
      </p:sp>
      <p:sp>
        <p:nvSpPr>
          <p:cNvPr id="57" name="文本占位符 4"/>
          <p:cNvSpPr>
            <a:spLocks noGrp="1"/>
          </p:cNvSpPr>
          <p:nvPr>
            <p:ph type="body" sz="quarter" idx="45" hasCustomPrompt="1"/>
          </p:nvPr>
        </p:nvSpPr>
        <p:spPr>
          <a:xfrm>
            <a:off x="8221034" y="4797648"/>
            <a:ext cx="3291021" cy="835439"/>
          </a:xfrm>
          <a:prstGeom prst="rect">
            <a:avLst/>
          </a:prstGeom>
        </p:spPr>
        <p:txBody>
          <a:bodyPr anchor="t">
            <a:noAutofit/>
          </a:bodyPr>
          <a:lstStyle>
            <a:lvl1pPr marL="0" indent="0" algn="l">
              <a:buFont typeface="Arial" panose="020B0604020202020204" pitchFamily="34" charset="0"/>
              <a:buNone/>
              <a:defRPr sz="1200">
                <a:solidFill>
                  <a:srgbClr val="BFBFBF"/>
                </a:solidFill>
                <a:effectLst/>
              </a:defRPr>
            </a:lvl1pPr>
          </a:lstStyle>
          <a:p>
            <a:pPr lvl="0"/>
            <a:r>
              <a:rPr lang="zh-CN" altLang="en-US" dirty="0"/>
              <a:t>输入你的文字信息输入你的文字讯息输入你的文字信息输入你的文字信息输入你的文字信息</a:t>
            </a:r>
          </a:p>
        </p:txBody>
      </p:sp>
      <p:pic>
        <p:nvPicPr>
          <p:cNvPr id="28" name="图片 2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Tree>
    <p:extLst>
      <p:ext uri="{BB962C8B-B14F-4D97-AF65-F5344CB8AC3E}">
        <p14:creationId xmlns:p14="http://schemas.microsoft.com/office/powerpoint/2010/main" val="36909413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样式08">
    <p:spTree>
      <p:nvGrpSpPr>
        <p:cNvPr id="1" name=""/>
        <p:cNvGrpSpPr/>
        <p:nvPr/>
      </p:nvGrpSpPr>
      <p:grpSpPr>
        <a:xfrm>
          <a:off x="0" y="0"/>
          <a:ext cx="0" cy="0"/>
          <a:chOff x="0" y="0"/>
          <a:chExt cx="0" cy="0"/>
        </a:xfrm>
      </p:grpSpPr>
      <p:pic>
        <p:nvPicPr>
          <p:cNvPr id="23" name="图片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48"/>
            <a:ext cx="12192000" cy="6855703"/>
          </a:xfrm>
          <a:prstGeom prst="rect">
            <a:avLst/>
          </a:prstGeom>
        </p:spPr>
      </p:pic>
      <p:sp>
        <p:nvSpPr>
          <p:cNvPr id="62" name="文本占位符 7"/>
          <p:cNvSpPr>
            <a:spLocks noGrp="1"/>
          </p:cNvSpPr>
          <p:nvPr>
            <p:ph type="body" sz="quarter" idx="47" hasCustomPrompt="1"/>
          </p:nvPr>
        </p:nvSpPr>
        <p:spPr>
          <a:xfrm>
            <a:off x="2527443" y="5649733"/>
            <a:ext cx="2617531" cy="324000"/>
          </a:xfrm>
          <a:prstGeom prst="rect">
            <a:avLst/>
          </a:prstGeom>
          <a:solidFill>
            <a:srgbClr val="C00000"/>
          </a:solidFill>
          <a:effectLst>
            <a:outerShdw blurRad="76200" dist="254000" dir="5400000" sx="99000" sy="99000" algn="ctr" rotWithShape="0">
              <a:schemeClr val="bg1">
                <a:alpha val="20000"/>
              </a:schemeClr>
            </a:outerShdw>
          </a:effectLst>
        </p:spPr>
        <p:txBody>
          <a:bodyPr anchor="ctr">
            <a:normAutofit/>
          </a:bodyPr>
          <a:lstStyle>
            <a:lvl1pPr marL="0" indent="0" algn="r">
              <a:buNone/>
              <a:defRPr sz="1200">
                <a:effectLst/>
              </a:defRPr>
            </a:lvl1pPr>
          </a:lstStyle>
          <a:p>
            <a:pPr lvl="0"/>
            <a:r>
              <a:rPr lang="zh-CN" altLang="en-US" dirty="0"/>
              <a:t>回款数：</a:t>
            </a:r>
            <a:r>
              <a:rPr lang="en-US" altLang="zh-CN" dirty="0"/>
              <a:t>640</a:t>
            </a:r>
            <a:r>
              <a:rPr lang="zh-CN" altLang="en-US" dirty="0"/>
              <a:t>万</a:t>
            </a:r>
            <a:endParaRPr lang="en-US" altLang="zh-CN" dirty="0"/>
          </a:p>
        </p:txBody>
      </p:sp>
      <p:sp>
        <p:nvSpPr>
          <p:cNvPr id="61" name="文本占位符 7"/>
          <p:cNvSpPr>
            <a:spLocks noGrp="1"/>
          </p:cNvSpPr>
          <p:nvPr>
            <p:ph type="body" sz="quarter" idx="46" hasCustomPrompt="1"/>
          </p:nvPr>
        </p:nvSpPr>
        <p:spPr>
          <a:xfrm>
            <a:off x="1929118" y="5032182"/>
            <a:ext cx="3215856" cy="324000"/>
          </a:xfrm>
          <a:prstGeom prst="rect">
            <a:avLst/>
          </a:prstGeom>
          <a:solidFill>
            <a:srgbClr val="C00000"/>
          </a:solidFill>
          <a:effectLst>
            <a:outerShdw blurRad="76200" dist="254000" dir="5400000" sx="99000" sy="99000" algn="ctr" rotWithShape="0">
              <a:schemeClr val="bg1">
                <a:alpha val="20000"/>
              </a:schemeClr>
            </a:outerShdw>
          </a:effectLst>
        </p:spPr>
        <p:txBody>
          <a:bodyPr anchor="ctr">
            <a:normAutofit/>
          </a:bodyPr>
          <a:lstStyle>
            <a:lvl1pPr marL="0" indent="0" algn="r">
              <a:buNone/>
              <a:defRPr sz="1200">
                <a:effectLst/>
              </a:defRPr>
            </a:lvl1pPr>
          </a:lstStyle>
          <a:p>
            <a:pPr lvl="0"/>
            <a:r>
              <a:rPr lang="zh-CN" altLang="en-US" dirty="0"/>
              <a:t>世纪完成数目：</a:t>
            </a:r>
            <a:r>
              <a:rPr lang="en-US" altLang="zh-CN" dirty="0"/>
              <a:t>820</a:t>
            </a:r>
            <a:r>
              <a:rPr lang="zh-CN" altLang="en-US" dirty="0"/>
              <a:t>万</a:t>
            </a:r>
            <a:endParaRPr lang="en-US" altLang="zh-CN" dirty="0"/>
          </a:p>
        </p:txBody>
      </p:sp>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0" name="文本占位符 17"/>
          <p:cNvSpPr>
            <a:spLocks noGrp="1"/>
          </p:cNvSpPr>
          <p:nvPr>
            <p:ph type="body" sz="quarter" idx="16" hasCustomPrompt="1"/>
          </p:nvPr>
        </p:nvSpPr>
        <p:spPr>
          <a:xfrm>
            <a:off x="1991544" y="381454"/>
            <a:ext cx="2827647" cy="461665"/>
          </a:xfrm>
          <a:prstGeom prst="rect">
            <a:avLst/>
          </a:prstGeom>
          <a:noFill/>
        </p:spPr>
        <p:txBody>
          <a:bodyPr wrap="square" rtlCol="0" anchor="ctr">
            <a:spAutoFit/>
          </a:bodyPr>
          <a:lstStyle>
            <a:lvl1pPr marL="0" indent="0" algn="l">
              <a:buNone/>
              <a:defRPr kumimoji="0" lang="zh-CN" altLang="en-US" sz="24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点击输入标题</a:t>
            </a:r>
          </a:p>
        </p:txBody>
      </p:sp>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132" name="文本占位符 29"/>
          <p:cNvSpPr>
            <a:spLocks noGrp="1"/>
          </p:cNvSpPr>
          <p:nvPr>
            <p:ph type="body" sz="quarter" idx="17" hasCustomPrompt="1"/>
          </p:nvPr>
        </p:nvSpPr>
        <p:spPr>
          <a:xfrm>
            <a:off x="1228693" y="298843"/>
            <a:ext cx="715129" cy="626887"/>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lgn="ctr">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08</a:t>
            </a:r>
            <a:endParaRPr lang="zh-CN" altLang="en-US" dirty="0"/>
          </a:p>
        </p:txBody>
      </p:sp>
      <p:sp>
        <p:nvSpPr>
          <p:cNvPr id="53" name="文本占位符 4"/>
          <p:cNvSpPr>
            <a:spLocks noGrp="1"/>
          </p:cNvSpPr>
          <p:nvPr>
            <p:ph type="body" sz="quarter" idx="41" hasCustomPrompt="1"/>
          </p:nvPr>
        </p:nvSpPr>
        <p:spPr>
          <a:xfrm>
            <a:off x="1287764" y="1922708"/>
            <a:ext cx="3857210" cy="1670072"/>
          </a:xfrm>
          <a:prstGeom prst="rect">
            <a:avLst/>
          </a:prstGeom>
        </p:spPr>
        <p:txBody>
          <a:bodyPr anchor="t">
            <a:noAutofit/>
          </a:bodyPr>
          <a:lstStyle>
            <a:lvl1pPr marL="0" marR="0" indent="0" algn="just" defTabSz="914400" rtl="0" eaLnBrk="1" fontAlgn="auto" latinLnBrk="0" hangingPunct="1">
              <a:lnSpc>
                <a:spcPct val="120000"/>
              </a:lnSpc>
              <a:spcBef>
                <a:spcPts val="1000"/>
              </a:spcBef>
              <a:spcAft>
                <a:spcPts val="0"/>
              </a:spcAft>
              <a:buClrTx/>
              <a:buSzTx/>
              <a:buFont typeface="Arial" panose="020B0604020202020204" pitchFamily="34" charset="0"/>
              <a:buNone/>
              <a:tabLst/>
              <a:defRPr sz="1200">
                <a:solidFill>
                  <a:srgbClr val="BFBFBF"/>
                </a:solidFill>
                <a:effectLst/>
              </a:defRPr>
            </a:lvl1pPr>
          </a:lstStyle>
          <a:p>
            <a:pPr marL="0" marR="0" lvl="0" indent="0" algn="just"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zh-CN" altLang="en-US" dirty="0"/>
              <a:t>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a:t>
            </a:r>
          </a:p>
        </p:txBody>
      </p:sp>
      <p:grpSp>
        <p:nvGrpSpPr>
          <p:cNvPr id="41" name="组合 40"/>
          <p:cNvGrpSpPr/>
          <p:nvPr userDrawn="1"/>
        </p:nvGrpSpPr>
        <p:grpSpPr>
          <a:xfrm>
            <a:off x="5893088" y="1101812"/>
            <a:ext cx="131713" cy="4931779"/>
            <a:chOff x="6248022" y="897254"/>
            <a:chExt cx="131713" cy="4931779"/>
          </a:xfrm>
        </p:grpSpPr>
        <p:sp>
          <p:nvSpPr>
            <p:cNvPr id="42" name="直接连接符 10"/>
            <p:cNvSpPr/>
            <p:nvPr/>
          </p:nvSpPr>
          <p:spPr>
            <a:xfrm>
              <a:off x="6312917" y="1028967"/>
              <a:ext cx="1923" cy="4800066"/>
            </a:xfrm>
            <a:prstGeom prst="line">
              <a:avLst/>
            </a:prstGeom>
            <a:ln w="9525" cap="flat" cmpd="sng">
              <a:solidFill>
                <a:sysClr val="window" lastClr="FFFFFF"/>
              </a:solidFill>
              <a:prstDash val="solid"/>
              <a:bevel/>
              <a:headEnd type="none" w="med" len="med"/>
              <a:tailEnd type="none" w="med" len="med"/>
            </a:ln>
          </p:spPr>
        </p:sp>
        <p:sp>
          <p:nvSpPr>
            <p:cNvPr id="43" name="椭圆 42"/>
            <p:cNvSpPr/>
            <p:nvPr/>
          </p:nvSpPr>
          <p:spPr>
            <a:xfrm>
              <a:off x="6248022" y="897254"/>
              <a:ext cx="131713" cy="131713"/>
            </a:xfrm>
            <a:prstGeom prst="ellipse">
              <a:avLst/>
            </a:prstGeom>
            <a:solidFill>
              <a:sysClr val="window" lastClr="FFFFFF"/>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44" name="椭圆 43"/>
          <p:cNvSpPr/>
          <p:nvPr userDrawn="1"/>
        </p:nvSpPr>
        <p:spPr>
          <a:xfrm>
            <a:off x="5893088" y="6033591"/>
            <a:ext cx="131713" cy="131713"/>
          </a:xfrm>
          <a:prstGeom prst="ellipse">
            <a:avLst/>
          </a:prstGeom>
          <a:solidFill>
            <a:sysClr val="window" lastClr="FFFFFF"/>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5" name="椭圆 11"/>
          <p:cNvSpPr/>
          <p:nvPr userDrawn="1"/>
        </p:nvSpPr>
        <p:spPr>
          <a:xfrm>
            <a:off x="5445270" y="2901523"/>
            <a:ext cx="1027349" cy="1027349"/>
          </a:xfrm>
          <a:prstGeom prst="ellipse">
            <a:avLst/>
          </a:prstGeom>
          <a:solidFill>
            <a:srgbClr val="C00000"/>
          </a:solidFill>
          <a:ln w="25400" cap="flat" cmpd="sng">
            <a:solidFill>
              <a:sysClr val="window" lastClr="FFFFFF"/>
            </a:solidFill>
            <a:prstDash val="solid"/>
            <a:bevel/>
            <a:headEnd type="none" w="med" len="med"/>
            <a:tailEnd type="none" w="med" len="med"/>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cs typeface="+mn-cs"/>
                <a:sym typeface="方正兰亭粗黑_GBK" panose="02000000000000000000" pitchFamily="2" charset="-122"/>
              </a:defRPr>
            </a:lvl1pPr>
            <a:lvl2pPr marL="742950" indent="-285750" algn="l" rtl="0" eaLnBrk="0" fontAlgn="base" hangingPunct="0">
              <a:spcBef>
                <a:spcPct val="20000"/>
              </a:spcBef>
              <a:spcAft>
                <a:spcPct val="0"/>
              </a:spcAft>
              <a:buFont typeface="Arial" panose="020B0604020202020204" pitchFamily="34" charset="0"/>
              <a:buChar char="–"/>
              <a:defRPr sz="2800">
                <a:solidFill>
                  <a:schemeClr val="tx1"/>
                </a:solidFill>
                <a:latin typeface="+mn-lt"/>
                <a:ea typeface="+mn-ea"/>
                <a:sym typeface="方正兰亭粗黑_GBK" panose="02000000000000000000" pitchFamily="2" charset="-122"/>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sym typeface="方正兰亭粗黑_GBK" panose="02000000000000000000" pitchFamily="2" charset="-122"/>
              </a:defRPr>
            </a:lvl3pPr>
            <a:lvl4pPr marL="16002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方正兰亭粗黑_GBK" panose="02000000000000000000" pitchFamily="2" charset="-122"/>
              </a:defRPr>
            </a:lvl4pPr>
            <a:lvl5pPr marL="20574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方正兰亭粗黑_GBK" panose="02000000000000000000" pitchFamily="2" charset="-122"/>
              </a:defRPr>
            </a:lvl5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1800" b="0" i="0" u="none" strike="noStrike" kern="0" cap="none" spc="0" normalizeH="0" baseline="0" noProof="0" dirty="0">
              <a:ln>
                <a:noFill/>
              </a:ln>
              <a:solidFill>
                <a:srgbClr val="FFFFFF"/>
              </a:solidFill>
              <a:effectLst/>
              <a:uLnTx/>
              <a:uFillTx/>
              <a:latin typeface="宋体" panose="02010600030101010101" pitchFamily="2" charset="-122"/>
              <a:ea typeface="宋体" panose="02010600030101010101" pitchFamily="2" charset="-122"/>
              <a:cs typeface="+mn-cs"/>
              <a:sym typeface="宋体" panose="02010600030101010101" pitchFamily="2" charset="-122"/>
            </a:endParaRPr>
          </a:p>
        </p:txBody>
      </p:sp>
      <p:sp>
        <p:nvSpPr>
          <p:cNvPr id="49" name="TextBox 28"/>
          <p:cNvSpPr/>
          <p:nvPr userDrawn="1"/>
        </p:nvSpPr>
        <p:spPr>
          <a:xfrm>
            <a:off x="5517156" y="3080141"/>
            <a:ext cx="883576" cy="769441"/>
          </a:xfrm>
          <a:prstGeom prst="rect">
            <a:avLst/>
          </a:prstGeom>
          <a:noFill/>
          <a:ln w="9525">
            <a:noFill/>
          </a:ln>
        </p:spPr>
        <p:txBody>
          <a:bodyPr wrap="none">
            <a:spAutoFit/>
          </a:bodyPr>
          <a:lstStyle>
            <a:lvl1pPr marL="342900" indent="-342900" algn="l"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cs typeface="+mn-cs"/>
                <a:sym typeface="方正兰亭粗黑_GBK" panose="02000000000000000000" pitchFamily="2" charset="-122"/>
              </a:defRPr>
            </a:lvl1pPr>
            <a:lvl2pPr marL="742950" indent="-285750" algn="l" rtl="0" eaLnBrk="0" fontAlgn="base" hangingPunct="0">
              <a:spcBef>
                <a:spcPct val="20000"/>
              </a:spcBef>
              <a:spcAft>
                <a:spcPct val="0"/>
              </a:spcAft>
              <a:buFont typeface="Arial" panose="020B0604020202020204" pitchFamily="34" charset="0"/>
              <a:buChar char="–"/>
              <a:defRPr sz="2800">
                <a:solidFill>
                  <a:schemeClr val="tx1"/>
                </a:solidFill>
                <a:latin typeface="+mn-lt"/>
                <a:ea typeface="+mn-ea"/>
                <a:sym typeface="方正兰亭粗黑_GBK" panose="02000000000000000000" pitchFamily="2" charset="-122"/>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sym typeface="方正兰亭粗黑_GBK" panose="02000000000000000000" pitchFamily="2" charset="-122"/>
              </a:defRPr>
            </a:lvl3pPr>
            <a:lvl4pPr marL="16002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方正兰亭粗黑_GBK" panose="02000000000000000000" pitchFamily="2" charset="-122"/>
              </a:defRPr>
            </a:lvl4pPr>
            <a:lvl5pPr marL="20574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方正兰亭粗黑_GBK" panose="02000000000000000000" pitchFamily="2" charset="-122"/>
              </a:defRPr>
            </a:lvl5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4400" b="0" i="0" u="none" strike="noStrike" kern="0" cap="none" spc="0" normalizeH="0" baseline="0" noProof="0" dirty="0">
                <a:ln>
                  <a:noFill/>
                </a:ln>
                <a:solidFill>
                  <a:prstClr val="white"/>
                </a:solidFill>
                <a:effectLst/>
                <a:uLnTx/>
                <a:uFillTx/>
                <a:latin typeface="Calibri"/>
                <a:ea typeface="宋体" panose="02010600030101010101" pitchFamily="2" charset="-122"/>
                <a:cs typeface="+mn-cs"/>
                <a:sym typeface="方正兰亭粗黑_GBK" panose="02000000000000000000" pitchFamily="2" charset="-122"/>
              </a:rPr>
              <a:t>VS</a:t>
            </a:r>
          </a:p>
        </p:txBody>
      </p:sp>
      <p:sp>
        <p:nvSpPr>
          <p:cNvPr id="58" name="文本占位符 4"/>
          <p:cNvSpPr>
            <a:spLocks noGrp="1"/>
          </p:cNvSpPr>
          <p:nvPr>
            <p:ph type="body" sz="quarter" idx="42" hasCustomPrompt="1"/>
          </p:nvPr>
        </p:nvSpPr>
        <p:spPr>
          <a:xfrm>
            <a:off x="6795331" y="1922708"/>
            <a:ext cx="3857210" cy="1670072"/>
          </a:xfrm>
          <a:prstGeom prst="rect">
            <a:avLst/>
          </a:prstGeom>
        </p:spPr>
        <p:txBody>
          <a:bodyPr anchor="t">
            <a:noAutofit/>
          </a:bodyPr>
          <a:lstStyle>
            <a:lvl1pPr marL="0" marR="0" indent="0" algn="just" defTabSz="914400" rtl="0" eaLnBrk="1" fontAlgn="auto" latinLnBrk="0" hangingPunct="1">
              <a:lnSpc>
                <a:spcPct val="120000"/>
              </a:lnSpc>
              <a:spcBef>
                <a:spcPts val="1000"/>
              </a:spcBef>
              <a:spcAft>
                <a:spcPts val="0"/>
              </a:spcAft>
              <a:buClrTx/>
              <a:buSzTx/>
              <a:buFont typeface="Arial" panose="020B0604020202020204" pitchFamily="34" charset="0"/>
              <a:buNone/>
              <a:tabLst/>
              <a:defRPr sz="1200">
                <a:solidFill>
                  <a:srgbClr val="BFBFBF"/>
                </a:solidFill>
                <a:effectLst/>
              </a:defRPr>
            </a:lvl1pPr>
          </a:lstStyle>
          <a:p>
            <a:pPr marL="0" marR="0" lvl="0" indent="0" algn="just"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zh-CN" altLang="en-US" dirty="0"/>
              <a:t>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a:t>
            </a:r>
          </a:p>
        </p:txBody>
      </p:sp>
      <p:sp>
        <p:nvSpPr>
          <p:cNvPr id="59" name="文本占位符 17"/>
          <p:cNvSpPr>
            <a:spLocks noGrp="1"/>
          </p:cNvSpPr>
          <p:nvPr>
            <p:ph type="body" sz="quarter" idx="43" hasCustomPrompt="1"/>
          </p:nvPr>
        </p:nvSpPr>
        <p:spPr>
          <a:xfrm>
            <a:off x="1287764" y="1417474"/>
            <a:ext cx="3857210" cy="400110"/>
          </a:xfrm>
          <a:prstGeom prst="rect">
            <a:avLst/>
          </a:prstGeom>
          <a:noFill/>
        </p:spPr>
        <p:txBody>
          <a:bodyPr wrap="square" rtlCol="0" anchor="ctr">
            <a:spAutoFit/>
          </a:bodyPr>
          <a:lstStyle>
            <a:lvl1pPr marL="0" indent="0" algn="r">
              <a:buNone/>
              <a:defRPr kumimoji="0" lang="zh-CN" altLang="en-US" sz="20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点击输入标题</a:t>
            </a:r>
          </a:p>
        </p:txBody>
      </p:sp>
      <p:sp>
        <p:nvSpPr>
          <p:cNvPr id="60" name="文本占位符 17"/>
          <p:cNvSpPr>
            <a:spLocks noGrp="1"/>
          </p:cNvSpPr>
          <p:nvPr>
            <p:ph type="body" sz="quarter" idx="44" hasCustomPrompt="1"/>
          </p:nvPr>
        </p:nvSpPr>
        <p:spPr>
          <a:xfrm>
            <a:off x="6795331" y="1417474"/>
            <a:ext cx="3857210" cy="400110"/>
          </a:xfrm>
          <a:prstGeom prst="rect">
            <a:avLst/>
          </a:prstGeom>
          <a:noFill/>
        </p:spPr>
        <p:txBody>
          <a:bodyPr wrap="square" rtlCol="0" anchor="ctr">
            <a:spAutoFit/>
          </a:bodyPr>
          <a:lstStyle>
            <a:lvl1pPr marL="0" indent="0" algn="l">
              <a:buNone/>
              <a:defRPr kumimoji="0" lang="zh-CN" altLang="en-US" sz="20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点击输入标题</a:t>
            </a:r>
          </a:p>
        </p:txBody>
      </p:sp>
      <p:sp>
        <p:nvSpPr>
          <p:cNvPr id="8" name="文本占位符 7"/>
          <p:cNvSpPr>
            <a:spLocks noGrp="1"/>
          </p:cNvSpPr>
          <p:nvPr>
            <p:ph type="body" sz="quarter" idx="45" hasCustomPrompt="1"/>
          </p:nvPr>
        </p:nvSpPr>
        <p:spPr>
          <a:xfrm>
            <a:off x="3093063" y="4414630"/>
            <a:ext cx="2051911" cy="324000"/>
          </a:xfrm>
          <a:prstGeom prst="rect">
            <a:avLst/>
          </a:prstGeom>
          <a:solidFill>
            <a:srgbClr val="C00000"/>
          </a:solidFill>
          <a:effectLst>
            <a:outerShdw blurRad="76200" dist="254000" dir="5400000" sx="99000" sy="99000" algn="ctr" rotWithShape="0">
              <a:schemeClr val="bg1">
                <a:alpha val="20000"/>
              </a:schemeClr>
            </a:outerShdw>
          </a:effectLst>
        </p:spPr>
        <p:txBody>
          <a:bodyPr anchor="ctr">
            <a:normAutofit/>
          </a:bodyPr>
          <a:lstStyle>
            <a:lvl1pPr marL="0" indent="0" algn="r">
              <a:buNone/>
              <a:defRPr sz="1200">
                <a:effectLst/>
              </a:defRPr>
            </a:lvl1pPr>
          </a:lstStyle>
          <a:p>
            <a:pPr lvl="0"/>
            <a:r>
              <a:rPr lang="zh-CN" altLang="en-US" dirty="0"/>
              <a:t>计划完成：</a:t>
            </a:r>
            <a:r>
              <a:rPr lang="en-US" altLang="zh-CN" dirty="0"/>
              <a:t>56% </a:t>
            </a:r>
          </a:p>
        </p:txBody>
      </p:sp>
      <p:sp>
        <p:nvSpPr>
          <p:cNvPr id="63" name="文本占位符 7"/>
          <p:cNvSpPr>
            <a:spLocks noGrp="1"/>
          </p:cNvSpPr>
          <p:nvPr>
            <p:ph type="body" sz="quarter" idx="48" hasCustomPrompt="1"/>
          </p:nvPr>
        </p:nvSpPr>
        <p:spPr>
          <a:xfrm>
            <a:off x="6795331" y="5649733"/>
            <a:ext cx="2617531" cy="324000"/>
          </a:xfrm>
          <a:prstGeom prst="rect">
            <a:avLst/>
          </a:prstGeom>
          <a:solidFill>
            <a:srgbClr val="C00000"/>
          </a:solidFill>
          <a:effectLst>
            <a:outerShdw blurRad="76200" dist="254000" dir="5400000" sx="99000" sy="99000" algn="ctr" rotWithShape="0">
              <a:schemeClr val="bg1">
                <a:alpha val="20000"/>
              </a:schemeClr>
            </a:outerShdw>
          </a:effectLst>
        </p:spPr>
        <p:txBody>
          <a:bodyPr anchor="ctr">
            <a:normAutofit/>
          </a:bodyPr>
          <a:lstStyle>
            <a:lvl1pPr marL="0" indent="0" algn="l">
              <a:buNone/>
              <a:defRPr sz="1200">
                <a:effectLst/>
              </a:defRPr>
            </a:lvl1pPr>
          </a:lstStyle>
          <a:p>
            <a:pPr lvl="0"/>
            <a:r>
              <a:rPr lang="zh-CN" altLang="en-US" dirty="0"/>
              <a:t>回款数：</a:t>
            </a:r>
            <a:r>
              <a:rPr lang="en-US" altLang="zh-CN" dirty="0"/>
              <a:t>640</a:t>
            </a:r>
            <a:r>
              <a:rPr lang="zh-CN" altLang="en-US" dirty="0"/>
              <a:t>万</a:t>
            </a:r>
            <a:endParaRPr lang="en-US" altLang="zh-CN" dirty="0"/>
          </a:p>
        </p:txBody>
      </p:sp>
      <p:sp>
        <p:nvSpPr>
          <p:cNvPr id="64" name="文本占位符 7"/>
          <p:cNvSpPr>
            <a:spLocks noGrp="1"/>
          </p:cNvSpPr>
          <p:nvPr>
            <p:ph type="body" sz="quarter" idx="49" hasCustomPrompt="1"/>
          </p:nvPr>
        </p:nvSpPr>
        <p:spPr>
          <a:xfrm>
            <a:off x="6795331" y="5032182"/>
            <a:ext cx="3215856" cy="324000"/>
          </a:xfrm>
          <a:prstGeom prst="rect">
            <a:avLst/>
          </a:prstGeom>
          <a:solidFill>
            <a:srgbClr val="C00000"/>
          </a:solidFill>
          <a:effectLst>
            <a:outerShdw blurRad="76200" dist="254000" dir="5400000" sx="99000" sy="99000" algn="ctr" rotWithShape="0">
              <a:schemeClr val="bg1">
                <a:alpha val="20000"/>
              </a:schemeClr>
            </a:outerShdw>
          </a:effectLst>
        </p:spPr>
        <p:txBody>
          <a:bodyPr anchor="ctr">
            <a:normAutofit/>
          </a:bodyPr>
          <a:lstStyle>
            <a:lvl1pPr marL="0" indent="0" algn="l">
              <a:buNone/>
              <a:defRPr sz="1200">
                <a:effectLst/>
              </a:defRPr>
            </a:lvl1pPr>
          </a:lstStyle>
          <a:p>
            <a:pPr lvl="0"/>
            <a:r>
              <a:rPr lang="zh-CN" altLang="en-US" dirty="0"/>
              <a:t>世纪完成数目：</a:t>
            </a:r>
            <a:r>
              <a:rPr lang="en-US" altLang="zh-CN" dirty="0"/>
              <a:t>820</a:t>
            </a:r>
            <a:r>
              <a:rPr lang="zh-CN" altLang="en-US" dirty="0"/>
              <a:t>万</a:t>
            </a:r>
            <a:endParaRPr lang="en-US" altLang="zh-CN" dirty="0"/>
          </a:p>
        </p:txBody>
      </p:sp>
      <p:sp>
        <p:nvSpPr>
          <p:cNvPr id="65" name="文本占位符 7"/>
          <p:cNvSpPr>
            <a:spLocks noGrp="1"/>
          </p:cNvSpPr>
          <p:nvPr>
            <p:ph type="body" sz="quarter" idx="50" hasCustomPrompt="1"/>
          </p:nvPr>
        </p:nvSpPr>
        <p:spPr>
          <a:xfrm>
            <a:off x="6795331" y="4414630"/>
            <a:ext cx="2051911" cy="324000"/>
          </a:xfrm>
          <a:prstGeom prst="rect">
            <a:avLst/>
          </a:prstGeom>
          <a:solidFill>
            <a:srgbClr val="C00000"/>
          </a:solidFill>
          <a:effectLst>
            <a:outerShdw blurRad="76200" dist="254000" dir="5400000" sx="99000" sy="99000" algn="ctr" rotWithShape="0">
              <a:schemeClr val="bg1">
                <a:alpha val="20000"/>
              </a:schemeClr>
            </a:outerShdw>
          </a:effectLst>
        </p:spPr>
        <p:txBody>
          <a:bodyPr anchor="ctr">
            <a:normAutofit/>
          </a:bodyPr>
          <a:lstStyle>
            <a:lvl1pPr marL="0" indent="0" algn="l">
              <a:buNone/>
              <a:defRPr sz="1200">
                <a:effectLst/>
              </a:defRPr>
            </a:lvl1pPr>
          </a:lstStyle>
          <a:p>
            <a:pPr lvl="0"/>
            <a:r>
              <a:rPr lang="zh-CN" altLang="en-US" dirty="0"/>
              <a:t>计划完成：</a:t>
            </a:r>
            <a:r>
              <a:rPr lang="en-US" altLang="zh-CN" dirty="0"/>
              <a:t>56% </a:t>
            </a:r>
          </a:p>
        </p:txBody>
      </p:sp>
      <p:pic>
        <p:nvPicPr>
          <p:cNvPr id="26" name="图片 2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Tree>
    <p:extLst>
      <p:ext uri="{BB962C8B-B14F-4D97-AF65-F5344CB8AC3E}">
        <p14:creationId xmlns:p14="http://schemas.microsoft.com/office/powerpoint/2010/main" val="9085231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样式09">
    <p:spTree>
      <p:nvGrpSpPr>
        <p:cNvPr id="1" name=""/>
        <p:cNvGrpSpPr/>
        <p:nvPr/>
      </p:nvGrpSpPr>
      <p:grpSpPr>
        <a:xfrm>
          <a:off x="0" y="0"/>
          <a:ext cx="0" cy="0"/>
          <a:chOff x="0" y="0"/>
          <a:chExt cx="0" cy="0"/>
        </a:xfrm>
      </p:grpSpPr>
      <p:pic>
        <p:nvPicPr>
          <p:cNvPr id="23" name="图片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48"/>
            <a:ext cx="12192000" cy="6855703"/>
          </a:xfrm>
          <a:prstGeom prst="rect">
            <a:avLst/>
          </a:prstGeom>
        </p:spPr>
      </p:pic>
      <p:sp>
        <p:nvSpPr>
          <p:cNvPr id="72" name="文本占位符 4"/>
          <p:cNvSpPr>
            <a:spLocks noGrp="1"/>
          </p:cNvSpPr>
          <p:nvPr>
            <p:ph type="body" sz="quarter" idx="41" hasCustomPrompt="1"/>
          </p:nvPr>
        </p:nvSpPr>
        <p:spPr>
          <a:xfrm>
            <a:off x="1058556" y="2680655"/>
            <a:ext cx="3309349" cy="2159930"/>
          </a:xfrm>
          <a:prstGeom prst="rect">
            <a:avLst/>
          </a:prstGeom>
        </p:spPr>
        <p:txBody>
          <a:bodyPr anchor="t">
            <a:noAutofit/>
          </a:bodyPr>
          <a:lstStyle>
            <a:lvl1pPr marL="0" marR="0" indent="0" algn="just" defTabSz="914400" rtl="0" eaLnBrk="1" fontAlgn="auto" latinLnBrk="0" hangingPunct="1">
              <a:lnSpc>
                <a:spcPct val="120000"/>
              </a:lnSpc>
              <a:spcBef>
                <a:spcPts val="1000"/>
              </a:spcBef>
              <a:spcAft>
                <a:spcPts val="0"/>
              </a:spcAft>
              <a:buClrTx/>
              <a:buSzTx/>
              <a:buFont typeface="Arial" panose="020B0604020202020204" pitchFamily="34" charset="0"/>
              <a:buNone/>
              <a:tabLst/>
              <a:defRPr sz="1200">
                <a:solidFill>
                  <a:srgbClr val="BFBFBF"/>
                </a:solidFill>
                <a:effectLst/>
              </a:defRPr>
            </a:lvl1pPr>
          </a:lstStyle>
          <a:p>
            <a:pPr marL="0" marR="0" lvl="0" indent="0" algn="just"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zh-CN" altLang="en-US" dirty="0"/>
              <a:t>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a:t>
            </a:r>
          </a:p>
        </p:txBody>
      </p:sp>
      <p:sp>
        <p:nvSpPr>
          <p:cNvPr id="3" name="图片占位符 2"/>
          <p:cNvSpPr>
            <a:spLocks noGrp="1"/>
          </p:cNvSpPr>
          <p:nvPr>
            <p:ph type="pic" sz="quarter" idx="19" hasCustomPrompt="1"/>
          </p:nvPr>
        </p:nvSpPr>
        <p:spPr>
          <a:xfrm rot="16200000">
            <a:off x="4727146" y="2565607"/>
            <a:ext cx="2340000" cy="2016000"/>
          </a:xfrm>
          <a:prstGeom prst="hexagon">
            <a:avLst/>
          </a:prstGeom>
          <a:solidFill>
            <a:schemeClr val="tx1"/>
          </a:solidFill>
        </p:spPr>
        <p:txBody>
          <a:bodyPr/>
          <a:lstStyle>
            <a:lvl1pPr marL="0" indent="0">
              <a:buNone/>
              <a:defRPr>
                <a:effectLst/>
              </a:defRPr>
            </a:lvl1pPr>
          </a:lstStyle>
          <a:p>
            <a:r>
              <a:rPr lang="en-US" altLang="zh-CN" dirty="0"/>
              <a:t> </a:t>
            </a:r>
            <a:endParaRPr lang="zh-CN" altLang="en-US" dirty="0"/>
          </a:p>
        </p:txBody>
      </p:sp>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0" name="文本占位符 17"/>
          <p:cNvSpPr>
            <a:spLocks noGrp="1"/>
          </p:cNvSpPr>
          <p:nvPr>
            <p:ph type="body" sz="quarter" idx="16" hasCustomPrompt="1"/>
          </p:nvPr>
        </p:nvSpPr>
        <p:spPr>
          <a:xfrm>
            <a:off x="1991544" y="381454"/>
            <a:ext cx="2827647" cy="461665"/>
          </a:xfrm>
          <a:prstGeom prst="rect">
            <a:avLst/>
          </a:prstGeom>
          <a:noFill/>
        </p:spPr>
        <p:txBody>
          <a:bodyPr wrap="square" rtlCol="0" anchor="ctr">
            <a:spAutoFit/>
          </a:bodyPr>
          <a:lstStyle>
            <a:lvl1pPr marL="0" indent="0" algn="l">
              <a:buNone/>
              <a:defRPr kumimoji="0" lang="zh-CN" altLang="en-US" sz="24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点击输入标题</a:t>
            </a:r>
          </a:p>
        </p:txBody>
      </p:sp>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132" name="文本占位符 29"/>
          <p:cNvSpPr>
            <a:spLocks noGrp="1"/>
          </p:cNvSpPr>
          <p:nvPr>
            <p:ph type="body" sz="quarter" idx="17" hasCustomPrompt="1"/>
          </p:nvPr>
        </p:nvSpPr>
        <p:spPr>
          <a:xfrm>
            <a:off x="1228693" y="298843"/>
            <a:ext cx="715129" cy="626887"/>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lgn="ctr">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09</a:t>
            </a:r>
            <a:endParaRPr lang="zh-CN" altLang="en-US" dirty="0"/>
          </a:p>
        </p:txBody>
      </p:sp>
      <p:cxnSp>
        <p:nvCxnSpPr>
          <p:cNvPr id="39" name="直接连接符 38"/>
          <p:cNvCxnSpPr/>
          <p:nvPr userDrawn="1"/>
        </p:nvCxnSpPr>
        <p:spPr>
          <a:xfrm>
            <a:off x="3143672" y="1700808"/>
            <a:ext cx="5616624" cy="3848510"/>
          </a:xfrm>
          <a:prstGeom prst="line">
            <a:avLst/>
          </a:prstGeom>
          <a:noFill/>
          <a:ln w="9525" cap="flat" cmpd="sng" algn="ctr">
            <a:solidFill>
              <a:sysClr val="window" lastClr="FFFFFF"/>
            </a:solidFill>
            <a:prstDash val="solid"/>
          </a:ln>
          <a:effectLst/>
        </p:spPr>
      </p:cxnSp>
      <p:cxnSp>
        <p:nvCxnSpPr>
          <p:cNvPr id="46" name="连接符: 肘形 45"/>
          <p:cNvCxnSpPr>
            <a:cxnSpLocks/>
          </p:cNvCxnSpPr>
          <p:nvPr userDrawn="1"/>
        </p:nvCxnSpPr>
        <p:spPr>
          <a:xfrm rot="5400000" flipH="1" flipV="1">
            <a:off x="6388115" y="1349273"/>
            <a:ext cx="563476" cy="1545190"/>
          </a:xfrm>
          <a:prstGeom prst="bentConnector2">
            <a:avLst/>
          </a:prstGeom>
          <a:noFill/>
          <a:ln w="3175" cap="flat" cmpd="sng" algn="ctr">
            <a:solidFill>
              <a:sysClr val="window" lastClr="FFFFFF">
                <a:lumMod val="50000"/>
              </a:sysClr>
            </a:solidFill>
            <a:prstDash val="solid"/>
            <a:tailEnd type="triangle"/>
          </a:ln>
          <a:effectLst/>
        </p:spPr>
      </p:cxnSp>
      <p:cxnSp>
        <p:nvCxnSpPr>
          <p:cNvPr id="48" name="连接符: 肘形 47"/>
          <p:cNvCxnSpPr/>
          <p:nvPr userDrawn="1"/>
        </p:nvCxnSpPr>
        <p:spPr>
          <a:xfrm rot="5400000">
            <a:off x="3746379" y="4194445"/>
            <a:ext cx="1188132" cy="1097402"/>
          </a:xfrm>
          <a:prstGeom prst="bentConnector3">
            <a:avLst>
              <a:gd name="adj1" fmla="val 100913"/>
            </a:avLst>
          </a:prstGeom>
          <a:noFill/>
          <a:ln w="3175" cap="flat" cmpd="sng" algn="ctr">
            <a:solidFill>
              <a:sysClr val="window" lastClr="FFFFFF">
                <a:lumMod val="50000"/>
              </a:sysClr>
            </a:solidFill>
            <a:prstDash val="solid"/>
            <a:tailEnd type="triangle"/>
          </a:ln>
          <a:effectLst/>
        </p:spPr>
      </p:cxnSp>
      <p:grpSp>
        <p:nvGrpSpPr>
          <p:cNvPr id="56" name="组合 55"/>
          <p:cNvGrpSpPr/>
          <p:nvPr userDrawn="1"/>
        </p:nvGrpSpPr>
        <p:grpSpPr>
          <a:xfrm>
            <a:off x="2882011" y="1336237"/>
            <a:ext cx="1009906" cy="738758"/>
            <a:chOff x="2882011" y="1336237"/>
            <a:chExt cx="1009906" cy="738758"/>
          </a:xfrm>
        </p:grpSpPr>
        <p:cxnSp>
          <p:nvCxnSpPr>
            <p:cNvPr id="57" name="直接连接符 56"/>
            <p:cNvCxnSpPr/>
            <p:nvPr/>
          </p:nvCxnSpPr>
          <p:spPr>
            <a:xfrm>
              <a:off x="2893059" y="1384488"/>
              <a:ext cx="998858" cy="690507"/>
            </a:xfrm>
            <a:prstGeom prst="line">
              <a:avLst/>
            </a:prstGeom>
            <a:noFill/>
            <a:ln w="9525" cap="flat" cmpd="sng" algn="ctr">
              <a:solidFill>
                <a:sysClr val="window" lastClr="FFFFFF"/>
              </a:solidFill>
              <a:prstDash val="solid"/>
            </a:ln>
            <a:effectLst/>
          </p:spPr>
        </p:cxnSp>
        <p:sp>
          <p:nvSpPr>
            <p:cNvPr id="66" name="椭圆 65"/>
            <p:cNvSpPr/>
            <p:nvPr/>
          </p:nvSpPr>
          <p:spPr>
            <a:xfrm>
              <a:off x="2882011" y="1336237"/>
              <a:ext cx="131713" cy="131713"/>
            </a:xfrm>
            <a:prstGeom prst="ellipse">
              <a:avLst/>
            </a:prstGeom>
            <a:solidFill>
              <a:sysClr val="window" lastClr="FFFFFF"/>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67" name="组合 66"/>
          <p:cNvGrpSpPr/>
          <p:nvPr userDrawn="1"/>
        </p:nvGrpSpPr>
        <p:grpSpPr>
          <a:xfrm>
            <a:off x="8122183" y="5251402"/>
            <a:ext cx="1071926" cy="769886"/>
            <a:chOff x="8122183" y="5251402"/>
            <a:chExt cx="1071926" cy="769886"/>
          </a:xfrm>
        </p:grpSpPr>
        <p:cxnSp>
          <p:nvCxnSpPr>
            <p:cNvPr id="68" name="直接连接符 67"/>
            <p:cNvCxnSpPr/>
            <p:nvPr/>
          </p:nvCxnSpPr>
          <p:spPr>
            <a:xfrm>
              <a:off x="8122183" y="5251402"/>
              <a:ext cx="998858" cy="690507"/>
            </a:xfrm>
            <a:prstGeom prst="line">
              <a:avLst/>
            </a:prstGeom>
            <a:noFill/>
            <a:ln w="9525" cap="flat" cmpd="sng" algn="ctr">
              <a:solidFill>
                <a:sysClr val="window" lastClr="FFFFFF"/>
              </a:solidFill>
              <a:prstDash val="solid"/>
            </a:ln>
            <a:effectLst/>
          </p:spPr>
        </p:cxnSp>
        <p:sp>
          <p:nvSpPr>
            <p:cNvPr id="69" name="椭圆 68"/>
            <p:cNvSpPr/>
            <p:nvPr/>
          </p:nvSpPr>
          <p:spPr>
            <a:xfrm>
              <a:off x="9062396" y="5889575"/>
              <a:ext cx="131713" cy="131713"/>
            </a:xfrm>
            <a:prstGeom prst="ellipse">
              <a:avLst/>
            </a:prstGeom>
            <a:solidFill>
              <a:sysClr val="window" lastClr="FFFFFF"/>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71" name="文本占位符 17"/>
          <p:cNvSpPr>
            <a:spLocks noGrp="1"/>
          </p:cNvSpPr>
          <p:nvPr>
            <p:ph type="body" sz="quarter" idx="43" hasCustomPrompt="1"/>
          </p:nvPr>
        </p:nvSpPr>
        <p:spPr>
          <a:xfrm>
            <a:off x="1058556" y="5157192"/>
            <a:ext cx="2882536" cy="369332"/>
          </a:xfrm>
          <a:prstGeom prst="rect">
            <a:avLst/>
          </a:prstGeom>
          <a:solidFill>
            <a:srgbClr val="B8110D"/>
          </a:solidFill>
        </p:spPr>
        <p:txBody>
          <a:bodyPr wrap="square" rtlCol="0" anchor="ctr">
            <a:spAutoFit/>
          </a:bodyPr>
          <a:lstStyle>
            <a:lvl1pPr marL="0" indent="0" algn="l">
              <a:buNone/>
              <a:defRPr kumimoji="0" lang="zh-CN" altLang="en-US" sz="18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          点击输入标题</a:t>
            </a:r>
          </a:p>
        </p:txBody>
      </p:sp>
      <p:sp>
        <p:nvSpPr>
          <p:cNvPr id="5" name="图片占位符 4"/>
          <p:cNvSpPr>
            <a:spLocks noGrp="1"/>
          </p:cNvSpPr>
          <p:nvPr>
            <p:ph type="pic" sz="quarter" idx="44" hasCustomPrompt="1"/>
          </p:nvPr>
        </p:nvSpPr>
        <p:spPr>
          <a:xfrm>
            <a:off x="1128896" y="5029495"/>
            <a:ext cx="604800" cy="604800"/>
          </a:xfrm>
          <a:prstGeom prst="rect">
            <a:avLst/>
          </a:prstGeom>
        </p:spPr>
        <p:txBody>
          <a:bodyPr/>
          <a:lstStyle>
            <a:lvl1pPr marL="0" indent="0">
              <a:buNone/>
              <a:defRPr>
                <a:effectLst/>
              </a:defRPr>
            </a:lvl1pPr>
          </a:lstStyle>
          <a:p>
            <a:r>
              <a:rPr lang="en-US" altLang="zh-CN" dirty="0"/>
              <a:t> </a:t>
            </a:r>
            <a:endParaRPr lang="zh-CN" altLang="en-US" dirty="0"/>
          </a:p>
        </p:txBody>
      </p:sp>
      <p:sp>
        <p:nvSpPr>
          <p:cNvPr id="73" name="文本占位符 17"/>
          <p:cNvSpPr>
            <a:spLocks noGrp="1"/>
          </p:cNvSpPr>
          <p:nvPr>
            <p:ph type="body" sz="quarter" idx="45" hasCustomPrompt="1"/>
          </p:nvPr>
        </p:nvSpPr>
        <p:spPr>
          <a:xfrm>
            <a:off x="7364008" y="1680968"/>
            <a:ext cx="2882536" cy="369332"/>
          </a:xfrm>
          <a:prstGeom prst="rect">
            <a:avLst/>
          </a:prstGeom>
          <a:solidFill>
            <a:srgbClr val="B8110D"/>
          </a:solidFill>
        </p:spPr>
        <p:txBody>
          <a:bodyPr wrap="square" rtlCol="0" anchor="ctr">
            <a:spAutoFit/>
          </a:bodyPr>
          <a:lstStyle>
            <a:lvl1pPr marL="0" indent="0" algn="l">
              <a:buNone/>
              <a:defRPr kumimoji="0" lang="zh-CN" altLang="en-US" sz="18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          点击输入标题</a:t>
            </a:r>
          </a:p>
        </p:txBody>
      </p:sp>
      <p:sp>
        <p:nvSpPr>
          <p:cNvPr id="74" name="图片占位符 4"/>
          <p:cNvSpPr>
            <a:spLocks noGrp="1"/>
          </p:cNvSpPr>
          <p:nvPr>
            <p:ph type="pic" sz="quarter" idx="46" hasCustomPrompt="1"/>
          </p:nvPr>
        </p:nvSpPr>
        <p:spPr>
          <a:xfrm>
            <a:off x="7434348" y="1553271"/>
            <a:ext cx="604800" cy="604800"/>
          </a:xfrm>
          <a:prstGeom prst="rect">
            <a:avLst/>
          </a:prstGeom>
        </p:spPr>
        <p:txBody>
          <a:bodyPr/>
          <a:lstStyle>
            <a:lvl1pPr marL="0" indent="0">
              <a:buNone/>
              <a:defRPr>
                <a:effectLst/>
              </a:defRPr>
            </a:lvl1pPr>
          </a:lstStyle>
          <a:p>
            <a:r>
              <a:rPr lang="en-US" altLang="zh-CN" dirty="0"/>
              <a:t> </a:t>
            </a:r>
            <a:endParaRPr lang="zh-CN" altLang="en-US" dirty="0"/>
          </a:p>
        </p:txBody>
      </p:sp>
      <p:sp>
        <p:nvSpPr>
          <p:cNvPr id="75" name="文本占位符 4"/>
          <p:cNvSpPr>
            <a:spLocks noGrp="1"/>
          </p:cNvSpPr>
          <p:nvPr>
            <p:ph type="body" sz="quarter" idx="47" hasCustomPrompt="1"/>
          </p:nvPr>
        </p:nvSpPr>
        <p:spPr>
          <a:xfrm>
            <a:off x="7364008" y="2364277"/>
            <a:ext cx="3309349" cy="2159930"/>
          </a:xfrm>
          <a:prstGeom prst="rect">
            <a:avLst/>
          </a:prstGeom>
        </p:spPr>
        <p:txBody>
          <a:bodyPr anchor="t">
            <a:noAutofit/>
          </a:bodyPr>
          <a:lstStyle>
            <a:lvl1pPr marL="0" marR="0" indent="0" algn="just" defTabSz="914400" rtl="0" eaLnBrk="1" fontAlgn="auto" latinLnBrk="0" hangingPunct="1">
              <a:lnSpc>
                <a:spcPct val="120000"/>
              </a:lnSpc>
              <a:spcBef>
                <a:spcPts val="1000"/>
              </a:spcBef>
              <a:spcAft>
                <a:spcPts val="0"/>
              </a:spcAft>
              <a:buClrTx/>
              <a:buSzTx/>
              <a:buFont typeface="Arial" panose="020B0604020202020204" pitchFamily="34" charset="0"/>
              <a:buNone/>
              <a:tabLst/>
              <a:defRPr sz="1200">
                <a:solidFill>
                  <a:srgbClr val="BFBFBF"/>
                </a:solidFill>
                <a:effectLst/>
              </a:defRPr>
            </a:lvl1pPr>
          </a:lstStyle>
          <a:p>
            <a:pPr marL="0" marR="0" lvl="0" indent="0" algn="just"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zh-CN" altLang="en-US" dirty="0"/>
              <a:t>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这里输入简单的文字概述</a:t>
            </a:r>
          </a:p>
        </p:txBody>
      </p:sp>
      <p:pic>
        <p:nvPicPr>
          <p:cNvPr id="26" name="图片 2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Tree>
    <p:extLst>
      <p:ext uri="{BB962C8B-B14F-4D97-AF65-F5344CB8AC3E}">
        <p14:creationId xmlns:p14="http://schemas.microsoft.com/office/powerpoint/2010/main" val="3611616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样式10">
    <p:spTree>
      <p:nvGrpSpPr>
        <p:cNvPr id="1" name=""/>
        <p:cNvGrpSpPr/>
        <p:nvPr/>
      </p:nvGrpSpPr>
      <p:grpSpPr>
        <a:xfrm>
          <a:off x="0" y="0"/>
          <a:ext cx="0" cy="0"/>
          <a:chOff x="0" y="0"/>
          <a:chExt cx="0" cy="0"/>
        </a:xfrm>
      </p:grpSpPr>
      <p:sp>
        <p:nvSpPr>
          <p:cNvPr id="16" name="文本占位符 15"/>
          <p:cNvSpPr>
            <a:spLocks noGrp="1"/>
          </p:cNvSpPr>
          <p:nvPr>
            <p:ph type="body" sz="quarter" idx="24" hasCustomPrompt="1"/>
          </p:nvPr>
        </p:nvSpPr>
        <p:spPr>
          <a:xfrm>
            <a:off x="1800510" y="5276124"/>
            <a:ext cx="979200" cy="486000"/>
          </a:xfrm>
          <a:prstGeom prst="rightArrow">
            <a:avLst/>
          </a:prstGeom>
          <a:solidFill>
            <a:srgbClr val="F2F2F2"/>
          </a:solidFill>
        </p:spPr>
        <p:txBody>
          <a:bodyPr/>
          <a:lstStyle>
            <a:lvl1pPr marL="0" indent="0">
              <a:buNone/>
              <a:defRPr>
                <a:effectLst/>
              </a:defRPr>
            </a:lvl1pPr>
          </a:lstStyle>
          <a:p>
            <a:pPr lvl="0"/>
            <a:r>
              <a:rPr lang="zh-CN" altLang="en-US" dirty="0"/>
              <a:t> </a:t>
            </a:r>
          </a:p>
        </p:txBody>
      </p:sp>
      <p:sp>
        <p:nvSpPr>
          <p:cNvPr id="10" name="文本占位符 9"/>
          <p:cNvSpPr>
            <a:spLocks noGrp="1"/>
          </p:cNvSpPr>
          <p:nvPr>
            <p:ph type="body" sz="quarter" idx="20" hasCustomPrompt="1"/>
          </p:nvPr>
        </p:nvSpPr>
        <p:spPr>
          <a:xfrm>
            <a:off x="1199456" y="2506065"/>
            <a:ext cx="2181308" cy="2406059"/>
          </a:xfrm>
          <a:prstGeom prst="roundRect">
            <a:avLst>
              <a:gd name="adj" fmla="val 1820"/>
            </a:avLst>
          </a:prstGeom>
          <a:solidFill>
            <a:srgbClr val="FFFFFF"/>
          </a:solidFill>
        </p:spPr>
        <p:txBody>
          <a:bodyPr/>
          <a:lstStyle>
            <a:lvl1pPr marL="0" indent="0">
              <a:buNone/>
              <a:defRPr>
                <a:effectLst/>
              </a:defRPr>
            </a:lvl1pPr>
          </a:lstStyle>
          <a:p>
            <a:pPr lvl="0"/>
            <a:r>
              <a:rPr lang="zh-CN" altLang="en-US" dirty="0"/>
              <a:t> </a:t>
            </a:r>
          </a:p>
        </p:txBody>
      </p:sp>
      <p:sp>
        <p:nvSpPr>
          <p:cNvPr id="8" name="文本占位符 7"/>
          <p:cNvSpPr>
            <a:spLocks noGrp="1"/>
          </p:cNvSpPr>
          <p:nvPr userDrawn="1">
            <p:ph type="body" sz="quarter" idx="19" hasCustomPrompt="1"/>
          </p:nvPr>
        </p:nvSpPr>
        <p:spPr>
          <a:xfrm>
            <a:off x="1199456" y="1904132"/>
            <a:ext cx="2181308" cy="576064"/>
          </a:xfrm>
          <a:prstGeom prst="rect">
            <a:avLst/>
          </a:prstGeom>
          <a:solidFill>
            <a:srgbClr val="C00000"/>
          </a:solidFill>
        </p:spPr>
        <p:txBody>
          <a:bodyPr anchor="ctr">
            <a:normAutofit/>
          </a:bodyPr>
          <a:lstStyle>
            <a:lvl1pPr marL="0" indent="0" algn="ctr">
              <a:buNone/>
              <a:defRPr sz="1800">
                <a:effectLst/>
              </a:defRPr>
            </a:lvl1pPr>
          </a:lstStyle>
          <a:p>
            <a:pPr lvl="0"/>
            <a:r>
              <a:rPr lang="zh-CN" altLang="en-US" dirty="0"/>
              <a:t>输入标题内容</a:t>
            </a:r>
          </a:p>
        </p:txBody>
      </p:sp>
      <p:pic>
        <p:nvPicPr>
          <p:cNvPr id="6" name="图片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0" name="文本占位符 17"/>
          <p:cNvSpPr>
            <a:spLocks noGrp="1"/>
          </p:cNvSpPr>
          <p:nvPr>
            <p:ph type="body" sz="quarter" idx="16" hasCustomPrompt="1"/>
          </p:nvPr>
        </p:nvSpPr>
        <p:spPr>
          <a:xfrm>
            <a:off x="1991544" y="381454"/>
            <a:ext cx="2827647" cy="461665"/>
          </a:xfrm>
          <a:prstGeom prst="rect">
            <a:avLst/>
          </a:prstGeom>
          <a:noFill/>
        </p:spPr>
        <p:txBody>
          <a:bodyPr wrap="square" rtlCol="0" anchor="ctr">
            <a:spAutoFit/>
          </a:bodyPr>
          <a:lstStyle>
            <a:lvl1pPr marL="0" indent="0" algn="l">
              <a:buNone/>
              <a:defRPr kumimoji="0" lang="zh-CN" altLang="en-US" sz="24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点击输入标题</a:t>
            </a:r>
          </a:p>
        </p:txBody>
      </p:sp>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132" name="文本占位符 29"/>
          <p:cNvSpPr>
            <a:spLocks noGrp="1"/>
          </p:cNvSpPr>
          <p:nvPr>
            <p:ph type="body" sz="quarter" idx="17" hasCustomPrompt="1"/>
          </p:nvPr>
        </p:nvSpPr>
        <p:spPr>
          <a:xfrm>
            <a:off x="1228693" y="298843"/>
            <a:ext cx="715129" cy="626887"/>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lgn="ctr">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10</a:t>
            </a:r>
            <a:endParaRPr lang="zh-CN" altLang="en-US" dirty="0"/>
          </a:p>
        </p:txBody>
      </p:sp>
      <p:sp>
        <p:nvSpPr>
          <p:cNvPr id="12" name="图片占位符 11"/>
          <p:cNvSpPr>
            <a:spLocks noGrp="1"/>
          </p:cNvSpPr>
          <p:nvPr>
            <p:ph type="pic" sz="quarter" idx="21" hasCustomPrompt="1"/>
          </p:nvPr>
        </p:nvSpPr>
        <p:spPr>
          <a:xfrm>
            <a:off x="2002110" y="2705715"/>
            <a:ext cx="576000" cy="576000"/>
          </a:xfrm>
          <a:prstGeom prst="rect">
            <a:avLst/>
          </a:prstGeom>
        </p:spPr>
        <p:txBody>
          <a:bodyPr/>
          <a:lstStyle>
            <a:lvl1pPr marL="0" indent="0">
              <a:buNone/>
              <a:defRPr>
                <a:effectLst/>
              </a:defRPr>
            </a:lvl1pPr>
          </a:lstStyle>
          <a:p>
            <a:r>
              <a:rPr lang="en-US" altLang="zh-CN" dirty="0"/>
              <a:t> </a:t>
            </a:r>
            <a:endParaRPr lang="zh-CN" altLang="en-US" dirty="0"/>
          </a:p>
        </p:txBody>
      </p:sp>
      <p:sp>
        <p:nvSpPr>
          <p:cNvPr id="93" name="文本占位符 17"/>
          <p:cNvSpPr>
            <a:spLocks noGrp="1"/>
          </p:cNvSpPr>
          <p:nvPr>
            <p:ph type="body" sz="quarter" idx="22" hasCustomPrompt="1"/>
          </p:nvPr>
        </p:nvSpPr>
        <p:spPr>
          <a:xfrm>
            <a:off x="1438032" y="3395640"/>
            <a:ext cx="1704156" cy="369332"/>
          </a:xfrm>
          <a:prstGeom prst="rect">
            <a:avLst/>
          </a:prstGeom>
          <a:noFill/>
        </p:spPr>
        <p:txBody>
          <a:bodyPr wrap="square" rtlCol="0" anchor="ctr">
            <a:spAutoFit/>
          </a:bodyPr>
          <a:lstStyle>
            <a:lvl1pPr marL="0" indent="0" algn="ctr">
              <a:buNone/>
              <a:defRPr kumimoji="0" lang="zh-CN" altLang="en-US" sz="1800" b="0" i="0" u="none" strike="noStrike" kern="0" cap="none" spc="0" normalizeH="0" baseline="0" dirty="0">
                <a:ln>
                  <a:noFill/>
                </a:ln>
                <a:solidFill>
                  <a:srgbClr val="C00000"/>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文字内容</a:t>
            </a:r>
          </a:p>
        </p:txBody>
      </p:sp>
      <p:sp>
        <p:nvSpPr>
          <p:cNvPr id="94" name="文本占位符 17"/>
          <p:cNvSpPr>
            <a:spLocks noGrp="1"/>
          </p:cNvSpPr>
          <p:nvPr>
            <p:ph type="body" sz="quarter" idx="23" hasCustomPrompt="1"/>
          </p:nvPr>
        </p:nvSpPr>
        <p:spPr>
          <a:xfrm>
            <a:off x="1260850" y="3888797"/>
            <a:ext cx="2058521" cy="830997"/>
          </a:xfrm>
          <a:prstGeom prst="rect">
            <a:avLst/>
          </a:prstGeom>
          <a:noFill/>
        </p:spPr>
        <p:txBody>
          <a:bodyPr wrap="square" rtlCol="0" anchor="t">
            <a:spAutoFit/>
          </a:bodyPr>
          <a:lstStyle>
            <a:lvl1pPr marL="0" indent="0" algn="just">
              <a:buFont typeface="Arial" panose="020B0604020202020204" pitchFamily="34" charset="0"/>
              <a:buNone/>
              <a:defRPr kumimoji="0" lang="zh-CN" altLang="en-US" sz="1200" b="0" i="0" u="none" strike="noStrike" kern="0" cap="none" spc="0" normalizeH="0" baseline="0" dirty="0">
                <a:ln>
                  <a:noFill/>
                </a:ln>
                <a:solidFill>
                  <a:schemeClr val="bg1"/>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输入你的文字信息输入你的文字信息输入你的文字信息输入你的文字信息输入你的</a:t>
            </a:r>
          </a:p>
        </p:txBody>
      </p:sp>
      <p:sp>
        <p:nvSpPr>
          <p:cNvPr id="102" name="文本占位符 15"/>
          <p:cNvSpPr>
            <a:spLocks noGrp="1"/>
          </p:cNvSpPr>
          <p:nvPr userDrawn="1">
            <p:ph type="body" sz="quarter" idx="25" hasCustomPrompt="1"/>
          </p:nvPr>
        </p:nvSpPr>
        <p:spPr>
          <a:xfrm>
            <a:off x="4320789" y="1949164"/>
            <a:ext cx="979200" cy="486000"/>
          </a:xfrm>
          <a:prstGeom prst="rightArrow">
            <a:avLst/>
          </a:prstGeom>
          <a:solidFill>
            <a:srgbClr val="F2F2F2"/>
          </a:solidFill>
        </p:spPr>
        <p:txBody>
          <a:bodyPr/>
          <a:lstStyle>
            <a:lvl1pPr marL="0" indent="0">
              <a:buNone/>
              <a:defRPr>
                <a:effectLst/>
              </a:defRPr>
            </a:lvl1pPr>
          </a:lstStyle>
          <a:p>
            <a:pPr lvl="0"/>
            <a:r>
              <a:rPr lang="zh-CN" altLang="en-US" dirty="0"/>
              <a:t> </a:t>
            </a:r>
          </a:p>
        </p:txBody>
      </p:sp>
      <p:sp>
        <p:nvSpPr>
          <p:cNvPr id="103" name="文本占位符 9"/>
          <p:cNvSpPr>
            <a:spLocks noGrp="1"/>
          </p:cNvSpPr>
          <p:nvPr userDrawn="1">
            <p:ph type="body" sz="quarter" idx="26" hasCustomPrompt="1"/>
          </p:nvPr>
        </p:nvSpPr>
        <p:spPr>
          <a:xfrm>
            <a:off x="3719735" y="2793377"/>
            <a:ext cx="2181308" cy="2406059"/>
          </a:xfrm>
          <a:prstGeom prst="roundRect">
            <a:avLst>
              <a:gd name="adj" fmla="val 1820"/>
            </a:avLst>
          </a:prstGeom>
          <a:solidFill>
            <a:srgbClr val="FFFFFF"/>
          </a:solidFill>
        </p:spPr>
        <p:txBody>
          <a:bodyPr/>
          <a:lstStyle>
            <a:lvl1pPr marL="0" indent="0">
              <a:buNone/>
              <a:defRPr>
                <a:effectLst/>
              </a:defRPr>
            </a:lvl1pPr>
          </a:lstStyle>
          <a:p>
            <a:pPr lvl="0"/>
            <a:r>
              <a:rPr lang="zh-CN" altLang="en-US" dirty="0"/>
              <a:t> </a:t>
            </a:r>
          </a:p>
        </p:txBody>
      </p:sp>
      <p:sp>
        <p:nvSpPr>
          <p:cNvPr id="104" name="文本占位符 7"/>
          <p:cNvSpPr>
            <a:spLocks noGrp="1"/>
          </p:cNvSpPr>
          <p:nvPr userDrawn="1">
            <p:ph type="body" sz="quarter" idx="27" hasCustomPrompt="1"/>
          </p:nvPr>
        </p:nvSpPr>
        <p:spPr>
          <a:xfrm>
            <a:off x="3719735" y="5231092"/>
            <a:ext cx="2181308" cy="576064"/>
          </a:xfrm>
          <a:prstGeom prst="rect">
            <a:avLst/>
          </a:prstGeom>
          <a:solidFill>
            <a:srgbClr val="C00000"/>
          </a:solidFill>
        </p:spPr>
        <p:txBody>
          <a:bodyPr anchor="ctr">
            <a:normAutofit/>
          </a:bodyPr>
          <a:lstStyle>
            <a:lvl1pPr marL="0" indent="0" algn="ctr">
              <a:buNone/>
              <a:defRPr sz="1800">
                <a:effectLst/>
              </a:defRPr>
            </a:lvl1pPr>
          </a:lstStyle>
          <a:p>
            <a:pPr lvl="0"/>
            <a:r>
              <a:rPr lang="zh-CN" altLang="en-US" dirty="0"/>
              <a:t>输入标题内容</a:t>
            </a:r>
          </a:p>
        </p:txBody>
      </p:sp>
      <p:sp>
        <p:nvSpPr>
          <p:cNvPr id="105" name="图片占位符 11"/>
          <p:cNvSpPr>
            <a:spLocks noGrp="1"/>
          </p:cNvSpPr>
          <p:nvPr userDrawn="1">
            <p:ph type="pic" sz="quarter" idx="28" hasCustomPrompt="1"/>
          </p:nvPr>
        </p:nvSpPr>
        <p:spPr>
          <a:xfrm>
            <a:off x="4522389" y="2993027"/>
            <a:ext cx="576000" cy="576000"/>
          </a:xfrm>
          <a:prstGeom prst="rect">
            <a:avLst/>
          </a:prstGeom>
        </p:spPr>
        <p:txBody>
          <a:bodyPr/>
          <a:lstStyle>
            <a:lvl1pPr marL="0" indent="0">
              <a:buNone/>
              <a:defRPr>
                <a:effectLst/>
              </a:defRPr>
            </a:lvl1pPr>
          </a:lstStyle>
          <a:p>
            <a:r>
              <a:rPr lang="en-US" altLang="zh-CN" dirty="0"/>
              <a:t> </a:t>
            </a:r>
            <a:endParaRPr lang="zh-CN" altLang="en-US" dirty="0"/>
          </a:p>
        </p:txBody>
      </p:sp>
      <p:sp>
        <p:nvSpPr>
          <p:cNvPr id="106" name="文本占位符 17"/>
          <p:cNvSpPr>
            <a:spLocks noGrp="1"/>
          </p:cNvSpPr>
          <p:nvPr userDrawn="1">
            <p:ph type="body" sz="quarter" idx="29" hasCustomPrompt="1"/>
          </p:nvPr>
        </p:nvSpPr>
        <p:spPr>
          <a:xfrm>
            <a:off x="3958311" y="3682952"/>
            <a:ext cx="1704156" cy="369332"/>
          </a:xfrm>
          <a:prstGeom prst="rect">
            <a:avLst/>
          </a:prstGeom>
          <a:noFill/>
        </p:spPr>
        <p:txBody>
          <a:bodyPr wrap="square" rtlCol="0" anchor="ctr">
            <a:spAutoFit/>
          </a:bodyPr>
          <a:lstStyle>
            <a:lvl1pPr marL="0" indent="0" algn="ctr">
              <a:buNone/>
              <a:defRPr kumimoji="0" lang="zh-CN" altLang="en-US" sz="1800" b="0" i="0" u="none" strike="noStrike" kern="0" cap="none" spc="0" normalizeH="0" baseline="0" dirty="0">
                <a:ln>
                  <a:noFill/>
                </a:ln>
                <a:solidFill>
                  <a:srgbClr val="C00000"/>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文字内容</a:t>
            </a:r>
          </a:p>
        </p:txBody>
      </p:sp>
      <p:sp>
        <p:nvSpPr>
          <p:cNvPr id="107" name="文本占位符 17"/>
          <p:cNvSpPr>
            <a:spLocks noGrp="1"/>
          </p:cNvSpPr>
          <p:nvPr userDrawn="1">
            <p:ph type="body" sz="quarter" idx="30" hasCustomPrompt="1"/>
          </p:nvPr>
        </p:nvSpPr>
        <p:spPr>
          <a:xfrm>
            <a:off x="3781129" y="4176109"/>
            <a:ext cx="2058521" cy="830997"/>
          </a:xfrm>
          <a:prstGeom prst="rect">
            <a:avLst/>
          </a:prstGeom>
          <a:noFill/>
        </p:spPr>
        <p:txBody>
          <a:bodyPr wrap="square" rtlCol="0" anchor="t">
            <a:spAutoFit/>
          </a:bodyPr>
          <a:lstStyle>
            <a:lvl1pPr marL="0" indent="0" algn="just">
              <a:buFont typeface="Arial" panose="020B0604020202020204" pitchFamily="34" charset="0"/>
              <a:buNone/>
              <a:defRPr kumimoji="0" lang="zh-CN" altLang="en-US" sz="1200" b="0" i="0" u="none" strike="noStrike" kern="0" cap="none" spc="0" normalizeH="0" baseline="0" dirty="0">
                <a:ln>
                  <a:noFill/>
                </a:ln>
                <a:solidFill>
                  <a:schemeClr val="bg1"/>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输入你的文字信息输入你的文字信息输入你的文字信息输入你的文字信息输入你的</a:t>
            </a:r>
          </a:p>
        </p:txBody>
      </p:sp>
      <p:sp>
        <p:nvSpPr>
          <p:cNvPr id="108" name="文本占位符 15"/>
          <p:cNvSpPr>
            <a:spLocks noGrp="1"/>
          </p:cNvSpPr>
          <p:nvPr>
            <p:ph type="body" sz="quarter" idx="31" hasCustomPrompt="1"/>
          </p:nvPr>
        </p:nvSpPr>
        <p:spPr>
          <a:xfrm>
            <a:off x="6835472" y="5276124"/>
            <a:ext cx="979200" cy="486000"/>
          </a:xfrm>
          <a:prstGeom prst="rightArrow">
            <a:avLst/>
          </a:prstGeom>
          <a:solidFill>
            <a:srgbClr val="F2F2F2"/>
          </a:solidFill>
        </p:spPr>
        <p:txBody>
          <a:bodyPr/>
          <a:lstStyle>
            <a:lvl1pPr marL="0" indent="0">
              <a:buNone/>
              <a:defRPr>
                <a:effectLst/>
              </a:defRPr>
            </a:lvl1pPr>
          </a:lstStyle>
          <a:p>
            <a:pPr lvl="0"/>
            <a:r>
              <a:rPr lang="zh-CN" altLang="en-US" dirty="0"/>
              <a:t> </a:t>
            </a:r>
          </a:p>
        </p:txBody>
      </p:sp>
      <p:sp>
        <p:nvSpPr>
          <p:cNvPr id="109" name="文本占位符 9"/>
          <p:cNvSpPr>
            <a:spLocks noGrp="1"/>
          </p:cNvSpPr>
          <p:nvPr>
            <p:ph type="body" sz="quarter" idx="32" hasCustomPrompt="1"/>
          </p:nvPr>
        </p:nvSpPr>
        <p:spPr>
          <a:xfrm>
            <a:off x="6234418" y="2506065"/>
            <a:ext cx="2181308" cy="2406059"/>
          </a:xfrm>
          <a:prstGeom prst="roundRect">
            <a:avLst>
              <a:gd name="adj" fmla="val 1820"/>
            </a:avLst>
          </a:prstGeom>
          <a:solidFill>
            <a:srgbClr val="FFFFFF"/>
          </a:solidFill>
        </p:spPr>
        <p:txBody>
          <a:bodyPr/>
          <a:lstStyle>
            <a:lvl1pPr marL="0" indent="0">
              <a:buNone/>
              <a:defRPr>
                <a:effectLst/>
              </a:defRPr>
            </a:lvl1pPr>
          </a:lstStyle>
          <a:p>
            <a:pPr lvl="0"/>
            <a:r>
              <a:rPr lang="zh-CN" altLang="en-US" dirty="0"/>
              <a:t> </a:t>
            </a:r>
          </a:p>
        </p:txBody>
      </p:sp>
      <p:sp>
        <p:nvSpPr>
          <p:cNvPr id="110" name="文本占位符 7"/>
          <p:cNvSpPr>
            <a:spLocks noGrp="1"/>
          </p:cNvSpPr>
          <p:nvPr>
            <p:ph type="body" sz="quarter" idx="33" hasCustomPrompt="1"/>
          </p:nvPr>
        </p:nvSpPr>
        <p:spPr>
          <a:xfrm>
            <a:off x="6234418" y="1904132"/>
            <a:ext cx="2181308" cy="576064"/>
          </a:xfrm>
          <a:prstGeom prst="rect">
            <a:avLst/>
          </a:prstGeom>
          <a:solidFill>
            <a:srgbClr val="C00000"/>
          </a:solidFill>
        </p:spPr>
        <p:txBody>
          <a:bodyPr anchor="ctr">
            <a:normAutofit/>
          </a:bodyPr>
          <a:lstStyle>
            <a:lvl1pPr marL="0" indent="0" algn="ctr">
              <a:buNone/>
              <a:defRPr sz="1800">
                <a:effectLst/>
              </a:defRPr>
            </a:lvl1pPr>
          </a:lstStyle>
          <a:p>
            <a:pPr lvl="0"/>
            <a:r>
              <a:rPr lang="zh-CN" altLang="en-US" dirty="0"/>
              <a:t>输入标题内容</a:t>
            </a:r>
          </a:p>
        </p:txBody>
      </p:sp>
      <p:sp>
        <p:nvSpPr>
          <p:cNvPr id="111" name="图片占位符 11"/>
          <p:cNvSpPr>
            <a:spLocks noGrp="1"/>
          </p:cNvSpPr>
          <p:nvPr>
            <p:ph type="pic" sz="quarter" idx="34" hasCustomPrompt="1"/>
          </p:nvPr>
        </p:nvSpPr>
        <p:spPr>
          <a:xfrm>
            <a:off x="7037072" y="2705715"/>
            <a:ext cx="576000" cy="576000"/>
          </a:xfrm>
          <a:prstGeom prst="rect">
            <a:avLst/>
          </a:prstGeom>
        </p:spPr>
        <p:txBody>
          <a:bodyPr/>
          <a:lstStyle>
            <a:lvl1pPr marL="0" indent="0">
              <a:buNone/>
              <a:defRPr>
                <a:effectLst/>
              </a:defRPr>
            </a:lvl1pPr>
          </a:lstStyle>
          <a:p>
            <a:r>
              <a:rPr lang="en-US" altLang="zh-CN" dirty="0"/>
              <a:t> </a:t>
            </a:r>
            <a:endParaRPr lang="zh-CN" altLang="en-US" dirty="0"/>
          </a:p>
        </p:txBody>
      </p:sp>
      <p:sp>
        <p:nvSpPr>
          <p:cNvPr id="112" name="文本占位符 17"/>
          <p:cNvSpPr>
            <a:spLocks noGrp="1"/>
          </p:cNvSpPr>
          <p:nvPr>
            <p:ph type="body" sz="quarter" idx="35" hasCustomPrompt="1"/>
          </p:nvPr>
        </p:nvSpPr>
        <p:spPr>
          <a:xfrm>
            <a:off x="6472994" y="3395640"/>
            <a:ext cx="1704156" cy="369332"/>
          </a:xfrm>
          <a:prstGeom prst="rect">
            <a:avLst/>
          </a:prstGeom>
          <a:noFill/>
        </p:spPr>
        <p:txBody>
          <a:bodyPr wrap="square" rtlCol="0" anchor="ctr">
            <a:spAutoFit/>
          </a:bodyPr>
          <a:lstStyle>
            <a:lvl1pPr marL="0" indent="0" algn="ctr">
              <a:buNone/>
              <a:defRPr kumimoji="0" lang="zh-CN" altLang="en-US" sz="1800" b="0" i="0" u="none" strike="noStrike" kern="0" cap="none" spc="0" normalizeH="0" baseline="0" dirty="0">
                <a:ln>
                  <a:noFill/>
                </a:ln>
                <a:solidFill>
                  <a:srgbClr val="C00000"/>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文字内容</a:t>
            </a:r>
          </a:p>
        </p:txBody>
      </p:sp>
      <p:sp>
        <p:nvSpPr>
          <p:cNvPr id="113" name="文本占位符 17"/>
          <p:cNvSpPr>
            <a:spLocks noGrp="1"/>
          </p:cNvSpPr>
          <p:nvPr>
            <p:ph type="body" sz="quarter" idx="36" hasCustomPrompt="1"/>
          </p:nvPr>
        </p:nvSpPr>
        <p:spPr>
          <a:xfrm>
            <a:off x="6295812" y="3888797"/>
            <a:ext cx="2058521" cy="830997"/>
          </a:xfrm>
          <a:prstGeom prst="rect">
            <a:avLst/>
          </a:prstGeom>
          <a:noFill/>
        </p:spPr>
        <p:txBody>
          <a:bodyPr wrap="square" rtlCol="0" anchor="t">
            <a:spAutoFit/>
          </a:bodyPr>
          <a:lstStyle>
            <a:lvl1pPr marL="0" indent="0" algn="just">
              <a:buFont typeface="Arial" panose="020B0604020202020204" pitchFamily="34" charset="0"/>
              <a:buNone/>
              <a:defRPr kumimoji="0" lang="zh-CN" altLang="en-US" sz="1200" b="0" i="0" u="none" strike="noStrike" kern="0" cap="none" spc="0" normalizeH="0" baseline="0" dirty="0">
                <a:ln>
                  <a:noFill/>
                </a:ln>
                <a:solidFill>
                  <a:schemeClr val="bg1"/>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输入你的文字信息输入你的文字信息输入你的文字信息输入你的文字信息输入你的</a:t>
            </a:r>
          </a:p>
        </p:txBody>
      </p:sp>
      <p:sp>
        <p:nvSpPr>
          <p:cNvPr id="114" name="文本占位符 15"/>
          <p:cNvSpPr>
            <a:spLocks noGrp="1"/>
          </p:cNvSpPr>
          <p:nvPr>
            <p:ph type="body" sz="quarter" idx="37" hasCustomPrompt="1"/>
          </p:nvPr>
        </p:nvSpPr>
        <p:spPr>
          <a:xfrm>
            <a:off x="9355751" y="1949164"/>
            <a:ext cx="979200" cy="486000"/>
          </a:xfrm>
          <a:prstGeom prst="rightArrow">
            <a:avLst/>
          </a:prstGeom>
          <a:solidFill>
            <a:srgbClr val="F2F2F2"/>
          </a:solidFill>
        </p:spPr>
        <p:txBody>
          <a:bodyPr/>
          <a:lstStyle>
            <a:lvl1pPr marL="0" indent="0">
              <a:buNone/>
              <a:defRPr>
                <a:effectLst/>
              </a:defRPr>
            </a:lvl1pPr>
          </a:lstStyle>
          <a:p>
            <a:pPr lvl="0"/>
            <a:r>
              <a:rPr lang="zh-CN" altLang="en-US" dirty="0"/>
              <a:t> </a:t>
            </a:r>
          </a:p>
        </p:txBody>
      </p:sp>
      <p:sp>
        <p:nvSpPr>
          <p:cNvPr id="115" name="文本占位符 9"/>
          <p:cNvSpPr>
            <a:spLocks noGrp="1"/>
          </p:cNvSpPr>
          <p:nvPr>
            <p:ph type="body" sz="quarter" idx="38" hasCustomPrompt="1"/>
          </p:nvPr>
        </p:nvSpPr>
        <p:spPr>
          <a:xfrm>
            <a:off x="8754697" y="2793377"/>
            <a:ext cx="2181308" cy="2406059"/>
          </a:xfrm>
          <a:prstGeom prst="roundRect">
            <a:avLst>
              <a:gd name="adj" fmla="val 1820"/>
            </a:avLst>
          </a:prstGeom>
          <a:solidFill>
            <a:srgbClr val="FFFFFF"/>
          </a:solidFill>
        </p:spPr>
        <p:txBody>
          <a:bodyPr/>
          <a:lstStyle>
            <a:lvl1pPr marL="0" indent="0">
              <a:buNone/>
              <a:defRPr>
                <a:effectLst/>
              </a:defRPr>
            </a:lvl1pPr>
          </a:lstStyle>
          <a:p>
            <a:pPr lvl="0"/>
            <a:r>
              <a:rPr lang="zh-CN" altLang="en-US" dirty="0"/>
              <a:t> </a:t>
            </a:r>
          </a:p>
        </p:txBody>
      </p:sp>
      <p:sp>
        <p:nvSpPr>
          <p:cNvPr id="116" name="文本占位符 7"/>
          <p:cNvSpPr>
            <a:spLocks noGrp="1"/>
          </p:cNvSpPr>
          <p:nvPr>
            <p:ph type="body" sz="quarter" idx="39" hasCustomPrompt="1"/>
          </p:nvPr>
        </p:nvSpPr>
        <p:spPr>
          <a:xfrm>
            <a:off x="8754697" y="5231092"/>
            <a:ext cx="2181308" cy="576064"/>
          </a:xfrm>
          <a:prstGeom prst="rect">
            <a:avLst/>
          </a:prstGeom>
          <a:solidFill>
            <a:srgbClr val="C00000"/>
          </a:solidFill>
        </p:spPr>
        <p:txBody>
          <a:bodyPr anchor="ctr">
            <a:normAutofit/>
          </a:bodyPr>
          <a:lstStyle>
            <a:lvl1pPr marL="0" indent="0" algn="ctr">
              <a:buNone/>
              <a:defRPr sz="1800">
                <a:effectLst/>
              </a:defRPr>
            </a:lvl1pPr>
          </a:lstStyle>
          <a:p>
            <a:pPr lvl="0"/>
            <a:r>
              <a:rPr lang="zh-CN" altLang="en-US" dirty="0"/>
              <a:t>输入标题内容</a:t>
            </a:r>
          </a:p>
        </p:txBody>
      </p:sp>
      <p:sp>
        <p:nvSpPr>
          <p:cNvPr id="117" name="图片占位符 11"/>
          <p:cNvSpPr>
            <a:spLocks noGrp="1"/>
          </p:cNvSpPr>
          <p:nvPr>
            <p:ph type="pic" sz="quarter" idx="40" hasCustomPrompt="1"/>
          </p:nvPr>
        </p:nvSpPr>
        <p:spPr>
          <a:xfrm>
            <a:off x="9557351" y="2993027"/>
            <a:ext cx="576000" cy="576000"/>
          </a:xfrm>
          <a:prstGeom prst="rect">
            <a:avLst/>
          </a:prstGeom>
        </p:spPr>
        <p:txBody>
          <a:bodyPr/>
          <a:lstStyle>
            <a:lvl1pPr marL="0" indent="0">
              <a:buNone/>
              <a:defRPr>
                <a:effectLst/>
              </a:defRPr>
            </a:lvl1pPr>
          </a:lstStyle>
          <a:p>
            <a:r>
              <a:rPr lang="en-US" altLang="zh-CN" dirty="0"/>
              <a:t> </a:t>
            </a:r>
            <a:endParaRPr lang="zh-CN" altLang="en-US" dirty="0"/>
          </a:p>
        </p:txBody>
      </p:sp>
      <p:sp>
        <p:nvSpPr>
          <p:cNvPr id="118" name="文本占位符 17"/>
          <p:cNvSpPr>
            <a:spLocks noGrp="1"/>
          </p:cNvSpPr>
          <p:nvPr>
            <p:ph type="body" sz="quarter" idx="41" hasCustomPrompt="1"/>
          </p:nvPr>
        </p:nvSpPr>
        <p:spPr>
          <a:xfrm>
            <a:off x="8993273" y="3682952"/>
            <a:ext cx="1704156" cy="369332"/>
          </a:xfrm>
          <a:prstGeom prst="rect">
            <a:avLst/>
          </a:prstGeom>
          <a:noFill/>
        </p:spPr>
        <p:txBody>
          <a:bodyPr wrap="square" rtlCol="0" anchor="ctr">
            <a:spAutoFit/>
          </a:bodyPr>
          <a:lstStyle>
            <a:lvl1pPr marL="0" indent="0" algn="ctr">
              <a:buNone/>
              <a:defRPr kumimoji="0" lang="zh-CN" altLang="en-US" sz="1800" b="0" i="0" u="none" strike="noStrike" kern="0" cap="none" spc="0" normalizeH="0" baseline="0" dirty="0">
                <a:ln>
                  <a:noFill/>
                </a:ln>
                <a:solidFill>
                  <a:srgbClr val="C00000"/>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文字内容</a:t>
            </a:r>
          </a:p>
        </p:txBody>
      </p:sp>
      <p:sp>
        <p:nvSpPr>
          <p:cNvPr id="119" name="文本占位符 17"/>
          <p:cNvSpPr>
            <a:spLocks noGrp="1"/>
          </p:cNvSpPr>
          <p:nvPr>
            <p:ph type="body" sz="quarter" idx="42" hasCustomPrompt="1"/>
          </p:nvPr>
        </p:nvSpPr>
        <p:spPr>
          <a:xfrm>
            <a:off x="8816091" y="4176109"/>
            <a:ext cx="2058521" cy="830997"/>
          </a:xfrm>
          <a:prstGeom prst="rect">
            <a:avLst/>
          </a:prstGeom>
          <a:noFill/>
        </p:spPr>
        <p:txBody>
          <a:bodyPr wrap="square" rtlCol="0" anchor="t">
            <a:spAutoFit/>
          </a:bodyPr>
          <a:lstStyle>
            <a:lvl1pPr marL="0" indent="0" algn="just">
              <a:buFont typeface="Arial" panose="020B0604020202020204" pitchFamily="34" charset="0"/>
              <a:buNone/>
              <a:defRPr kumimoji="0" lang="zh-CN" altLang="en-US" sz="1200" b="0" i="0" u="none" strike="noStrike" kern="0" cap="none" spc="0" normalizeH="0" baseline="0" dirty="0">
                <a:ln>
                  <a:noFill/>
                </a:ln>
                <a:solidFill>
                  <a:schemeClr val="bg1"/>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输入你的文字信息输入你的文字信息输入你的文字信息输入你的文字信息输入你的</a:t>
            </a:r>
          </a:p>
        </p:txBody>
      </p:sp>
      <p:pic>
        <p:nvPicPr>
          <p:cNvPr id="32" name="图片 3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Tree>
    <p:extLst>
      <p:ext uri="{BB962C8B-B14F-4D97-AF65-F5344CB8AC3E}">
        <p14:creationId xmlns:p14="http://schemas.microsoft.com/office/powerpoint/2010/main" val="9647583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样式11">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48"/>
            <a:ext cx="12192000" cy="6855703"/>
          </a:xfrm>
          <a:prstGeom prst="rect">
            <a:avLst/>
          </a:prstGeom>
        </p:spPr>
      </p:pic>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0" name="文本占位符 17"/>
          <p:cNvSpPr>
            <a:spLocks noGrp="1"/>
          </p:cNvSpPr>
          <p:nvPr>
            <p:ph type="body" sz="quarter" idx="16" hasCustomPrompt="1"/>
          </p:nvPr>
        </p:nvSpPr>
        <p:spPr>
          <a:xfrm>
            <a:off x="1991544" y="381454"/>
            <a:ext cx="2827647" cy="461665"/>
          </a:xfrm>
          <a:prstGeom prst="rect">
            <a:avLst/>
          </a:prstGeom>
          <a:noFill/>
        </p:spPr>
        <p:txBody>
          <a:bodyPr wrap="square" rtlCol="0" anchor="ctr">
            <a:spAutoFit/>
          </a:bodyPr>
          <a:lstStyle>
            <a:lvl1pPr marL="0" indent="0" algn="l">
              <a:buNone/>
              <a:defRPr kumimoji="0" lang="zh-CN" altLang="en-US" sz="24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点击输入标题</a:t>
            </a:r>
          </a:p>
        </p:txBody>
      </p:sp>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132" name="文本占位符 29"/>
          <p:cNvSpPr>
            <a:spLocks noGrp="1"/>
          </p:cNvSpPr>
          <p:nvPr>
            <p:ph type="body" sz="quarter" idx="17" hasCustomPrompt="1"/>
          </p:nvPr>
        </p:nvSpPr>
        <p:spPr>
          <a:xfrm>
            <a:off x="1228693" y="298843"/>
            <a:ext cx="715129" cy="626887"/>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lgn="ctr">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11</a:t>
            </a:r>
            <a:endParaRPr lang="zh-CN" altLang="en-US" dirty="0"/>
          </a:p>
        </p:txBody>
      </p:sp>
      <p:sp>
        <p:nvSpPr>
          <p:cNvPr id="3" name="内容占位符 2"/>
          <p:cNvSpPr>
            <a:spLocks noGrp="1"/>
          </p:cNvSpPr>
          <p:nvPr>
            <p:ph sz="quarter" idx="19"/>
          </p:nvPr>
        </p:nvSpPr>
        <p:spPr>
          <a:xfrm>
            <a:off x="634207" y="1471210"/>
            <a:ext cx="10923587" cy="4635976"/>
          </a:xfrm>
          <a:prstGeom prst="rect">
            <a:avLst/>
          </a:prstGeom>
        </p:spPr>
        <p:txBody>
          <a:bodyPr/>
          <a:lstStyle>
            <a:lvl1pPr marL="0" indent="0">
              <a:buNone/>
              <a:defRPr>
                <a:effectLst/>
              </a:defRPr>
            </a:lvl1pPr>
            <a:lvl2pPr marL="457200" indent="0">
              <a:buNone/>
              <a:defRPr>
                <a:effectLst/>
              </a:defRPr>
            </a:lvl2pPr>
            <a:lvl3pPr marL="914400" indent="0">
              <a:buNone/>
              <a:defRPr>
                <a:effectLst/>
              </a:defRPr>
            </a:lvl3pPr>
            <a:lvl4pPr marL="1371600" indent="0">
              <a:buNone/>
              <a:defRPr>
                <a:effectLst/>
              </a:defRPr>
            </a:lvl4pPr>
            <a:lvl5pPr marL="1828800" indent="0">
              <a:buNone/>
              <a:defRPr>
                <a:effectLst/>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pic>
        <p:nvPicPr>
          <p:cNvPr id="10" name="图片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Tree>
    <p:extLst>
      <p:ext uri="{BB962C8B-B14F-4D97-AF65-F5344CB8AC3E}">
        <p14:creationId xmlns:p14="http://schemas.microsoft.com/office/powerpoint/2010/main" val="1822355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结束语模板">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5" name="文本占位符 17"/>
          <p:cNvSpPr>
            <a:spLocks noGrp="1"/>
          </p:cNvSpPr>
          <p:nvPr>
            <p:ph type="body" sz="quarter" idx="16" hasCustomPrompt="1"/>
          </p:nvPr>
        </p:nvSpPr>
        <p:spPr>
          <a:xfrm>
            <a:off x="4682177" y="4219356"/>
            <a:ext cx="2827647" cy="769441"/>
          </a:xfrm>
          <a:prstGeom prst="rect">
            <a:avLst/>
          </a:prstGeom>
          <a:noFill/>
        </p:spPr>
        <p:txBody>
          <a:bodyPr wrap="square" rtlCol="0" anchor="ctr">
            <a:spAutoFit/>
          </a:bodyPr>
          <a:lstStyle>
            <a:lvl1pPr marL="0" indent="0" algn="ctr">
              <a:buNone/>
              <a:defRPr kumimoji="0" lang="zh-CN" altLang="en-US" sz="4400" b="0" i="0" u="none" strike="noStrike" kern="0" cap="none" spc="0" normalizeH="0" baseline="0" dirty="0">
                <a:ln>
                  <a:noFill/>
                </a:ln>
                <a:solidFill>
                  <a:prstClr val="white"/>
                </a:solidFill>
                <a:effectLst/>
                <a:uLnTx/>
                <a:uFillTx/>
              </a:defRPr>
            </a:lvl1pPr>
          </a:lstStyle>
          <a:p>
            <a:pPr marL="228600" marR="0" lvl="0" indent="-228600" fontAlgn="auto">
              <a:lnSpc>
                <a:spcPct val="100000"/>
              </a:lnSpc>
              <a:spcBef>
                <a:spcPts val="0"/>
              </a:spcBef>
              <a:spcAft>
                <a:spcPts val="0"/>
              </a:spcAft>
              <a:buClrTx/>
              <a:buSzTx/>
              <a:tabLst/>
            </a:pPr>
            <a:r>
              <a:rPr lang="zh-CN" altLang="en-US" dirty="0"/>
              <a:t>谢谢观赏</a:t>
            </a:r>
          </a:p>
        </p:txBody>
      </p:sp>
      <p:sp>
        <p:nvSpPr>
          <p:cNvPr id="30" name="矩形 29"/>
          <p:cNvSpPr/>
          <p:nvPr userDrawn="1"/>
        </p:nvSpPr>
        <p:spPr>
          <a:xfrm>
            <a:off x="3551879" y="2060848"/>
            <a:ext cx="1283249" cy="1760716"/>
          </a:xfrm>
          <a:prstGeom prst="rect">
            <a:avLst/>
          </a:prstGeom>
          <a:solidFill>
            <a:srgbClr val="B8110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1" name="矩形 30"/>
          <p:cNvSpPr/>
          <p:nvPr userDrawn="1"/>
        </p:nvSpPr>
        <p:spPr>
          <a:xfrm>
            <a:off x="2759791" y="3933061"/>
            <a:ext cx="6408712" cy="88265"/>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2" name="文本框 31"/>
          <p:cNvSpPr txBox="1"/>
          <p:nvPr userDrawn="1"/>
        </p:nvSpPr>
        <p:spPr>
          <a:xfrm>
            <a:off x="2396911" y="1865673"/>
            <a:ext cx="7398179" cy="2215991"/>
          </a:xfrm>
          <a:prstGeom prst="rect">
            <a:avLst/>
          </a:prstGeom>
          <a:noFill/>
          <a:effectLst>
            <a:outerShdw blurRad="50800" dist="215900" dir="5400000" algn="t" rotWithShape="0">
              <a:prstClr val="black">
                <a:alpha val="40000"/>
              </a:prstClr>
            </a:outerShdw>
          </a:effectLst>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3800" b="0" i="0" u="none" strike="noStrike" kern="0" cap="none" spc="0" normalizeH="0" baseline="0" noProof="0" dirty="0">
                <a:ln>
                  <a:noFill/>
                </a:ln>
                <a:solidFill>
                  <a:prstClr val="white"/>
                </a:solidFill>
                <a:effectLst/>
                <a:uLnTx/>
                <a:uFillTx/>
              </a:rPr>
              <a:t>THANKS</a:t>
            </a:r>
            <a:endParaRPr kumimoji="0" lang="zh-CN" altLang="en-US" sz="13800" b="0" i="0" u="none" strike="noStrike" kern="0" cap="none" spc="0" normalizeH="0" baseline="0" noProof="0" dirty="0">
              <a:ln>
                <a:noFill/>
              </a:ln>
              <a:solidFill>
                <a:prstClr val="white"/>
              </a:solidFill>
              <a:effectLst/>
              <a:uLnTx/>
              <a:uFillTx/>
            </a:endParaRPr>
          </a:p>
        </p:txBody>
      </p:sp>
      <p:sp>
        <p:nvSpPr>
          <p:cNvPr id="33" name="矩形 32"/>
          <p:cNvSpPr/>
          <p:nvPr userDrawn="1"/>
        </p:nvSpPr>
        <p:spPr>
          <a:xfrm>
            <a:off x="4555611" y="4029777"/>
            <a:ext cx="3143236" cy="45719"/>
          </a:xfrm>
          <a:prstGeom prst="rect">
            <a:avLst/>
          </a:prstGeom>
          <a:solidFill>
            <a:sysClr val="window" lastClr="FFFFFF"/>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326599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模板">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5128260" cy="6858000"/>
          </a:xfrm>
          <a:prstGeom prst="rect">
            <a:avLst/>
          </a:prstGeom>
        </p:spPr>
      </p:pic>
      <p:sp>
        <p:nvSpPr>
          <p:cNvPr id="6" name="文本框 5"/>
          <p:cNvSpPr txBox="1"/>
          <p:nvPr userDrawn="1"/>
        </p:nvSpPr>
        <p:spPr>
          <a:xfrm>
            <a:off x="4644178" y="1115452"/>
            <a:ext cx="648071"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CN" sz="2400" dirty="0">
                <a:latin typeface="微软雅黑" panose="020B0503020204020204" pitchFamily="34" charset="-122"/>
                <a:ea typeface="微软雅黑" panose="020B0503020204020204" pitchFamily="34" charset="-122"/>
              </a:rPr>
              <a:t>01</a:t>
            </a:r>
            <a:endParaRPr lang="zh-CN" altLang="en-US" sz="2400" dirty="0">
              <a:latin typeface="微软雅黑" panose="020B0503020204020204" pitchFamily="34" charset="-122"/>
              <a:ea typeface="微软雅黑" panose="020B0503020204020204" pitchFamily="34" charset="-122"/>
            </a:endParaRPr>
          </a:p>
        </p:txBody>
      </p:sp>
      <p:sp>
        <p:nvSpPr>
          <p:cNvPr id="7" name="文本框 6"/>
          <p:cNvSpPr txBox="1"/>
          <p:nvPr userDrawn="1"/>
        </p:nvSpPr>
        <p:spPr>
          <a:xfrm>
            <a:off x="5456238" y="1115452"/>
            <a:ext cx="5244000"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sz="2400" dirty="0">
                <a:latin typeface="微软雅黑" panose="020B0503020204020204" pitchFamily="34" charset="-122"/>
                <a:ea typeface="微软雅黑" panose="020B0503020204020204" pitchFamily="34" charset="-122"/>
              </a:rPr>
              <a:t>京东西部数据原网页展示</a:t>
            </a:r>
          </a:p>
        </p:txBody>
      </p:sp>
      <p:sp>
        <p:nvSpPr>
          <p:cNvPr id="8" name="文本框 7"/>
          <p:cNvSpPr txBox="1"/>
          <p:nvPr userDrawn="1"/>
        </p:nvSpPr>
        <p:spPr>
          <a:xfrm>
            <a:off x="5776547" y="1644161"/>
            <a:ext cx="4281854" cy="36933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en-US" altLang="zh-CN" dirty="0"/>
              <a:t>https://item.jd.com/896813.html</a:t>
            </a:r>
            <a:endParaRPr lang="zh-CN" altLang="en-US" dirty="0"/>
          </a:p>
        </p:txBody>
      </p:sp>
      <p:sp>
        <p:nvSpPr>
          <p:cNvPr id="22" name="文本框 21"/>
          <p:cNvSpPr txBox="1"/>
          <p:nvPr userDrawn="1"/>
        </p:nvSpPr>
        <p:spPr>
          <a:xfrm>
            <a:off x="4644178" y="2542736"/>
            <a:ext cx="648071"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CN" sz="2400" dirty="0">
                <a:latin typeface="微软雅黑" panose="020B0503020204020204" pitchFamily="34" charset="-122"/>
                <a:ea typeface="微软雅黑" panose="020B0503020204020204" pitchFamily="34" charset="-122"/>
              </a:rPr>
              <a:t>02</a:t>
            </a:r>
            <a:endParaRPr lang="zh-CN" altLang="en-US" sz="2400" dirty="0">
              <a:latin typeface="微软雅黑" panose="020B0503020204020204" pitchFamily="34" charset="-122"/>
              <a:ea typeface="微软雅黑" panose="020B0503020204020204" pitchFamily="34" charset="-122"/>
            </a:endParaRPr>
          </a:p>
        </p:txBody>
      </p:sp>
      <p:sp>
        <p:nvSpPr>
          <p:cNvPr id="24" name="文本框 23"/>
          <p:cNvSpPr txBox="1"/>
          <p:nvPr userDrawn="1"/>
        </p:nvSpPr>
        <p:spPr>
          <a:xfrm>
            <a:off x="5456238" y="2542736"/>
            <a:ext cx="5244000"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sz="2400" dirty="0">
                <a:latin typeface="微软雅黑" panose="020B0503020204020204" pitchFamily="34" charset="-122"/>
                <a:ea typeface="微软雅黑" panose="020B0503020204020204" pitchFamily="34" charset="-122"/>
              </a:rPr>
              <a:t>制作网页框架展示</a:t>
            </a:r>
          </a:p>
        </p:txBody>
      </p:sp>
      <p:sp>
        <p:nvSpPr>
          <p:cNvPr id="25" name="文本框 24"/>
          <p:cNvSpPr txBox="1"/>
          <p:nvPr userDrawn="1"/>
        </p:nvSpPr>
        <p:spPr>
          <a:xfrm>
            <a:off x="5776547" y="3071445"/>
            <a:ext cx="4281854" cy="369332"/>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zh-CN" altLang="en-US" dirty="0"/>
              <a:t>网页布局的思路</a:t>
            </a:r>
          </a:p>
        </p:txBody>
      </p:sp>
      <p:sp>
        <p:nvSpPr>
          <p:cNvPr id="26" name="文本框 25"/>
          <p:cNvSpPr txBox="1"/>
          <p:nvPr userDrawn="1"/>
        </p:nvSpPr>
        <p:spPr>
          <a:xfrm>
            <a:off x="4644178" y="3890890"/>
            <a:ext cx="648071"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CN" sz="2400" dirty="0">
                <a:latin typeface="微软雅黑" panose="020B0503020204020204" pitchFamily="34" charset="-122"/>
                <a:ea typeface="微软雅黑" panose="020B0503020204020204" pitchFamily="34" charset="-122"/>
              </a:rPr>
              <a:t>03</a:t>
            </a:r>
            <a:endParaRPr lang="zh-CN" altLang="en-US" sz="2400" dirty="0">
              <a:latin typeface="微软雅黑" panose="020B0503020204020204" pitchFamily="34" charset="-122"/>
              <a:ea typeface="微软雅黑" panose="020B0503020204020204" pitchFamily="34" charset="-122"/>
            </a:endParaRPr>
          </a:p>
        </p:txBody>
      </p:sp>
      <p:sp>
        <p:nvSpPr>
          <p:cNvPr id="29" name="文本框 28"/>
          <p:cNvSpPr txBox="1"/>
          <p:nvPr userDrawn="1"/>
        </p:nvSpPr>
        <p:spPr>
          <a:xfrm>
            <a:off x="5456238" y="3890890"/>
            <a:ext cx="5244000"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sz="2400" dirty="0">
                <a:latin typeface="微软雅黑" panose="020B0503020204020204" pitchFamily="34" charset="-122"/>
                <a:ea typeface="微软雅黑" panose="020B0503020204020204" pitchFamily="34" charset="-122"/>
              </a:rPr>
              <a:t>制作网页遇到的问题与解决方法</a:t>
            </a:r>
          </a:p>
        </p:txBody>
      </p:sp>
      <p:sp>
        <p:nvSpPr>
          <p:cNvPr id="31" name="文本框 30"/>
          <p:cNvSpPr txBox="1"/>
          <p:nvPr userDrawn="1"/>
        </p:nvSpPr>
        <p:spPr>
          <a:xfrm>
            <a:off x="4644178" y="4908955"/>
            <a:ext cx="648071"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ltLang="zh-CN" sz="2400" dirty="0">
                <a:latin typeface="微软雅黑" panose="020B0503020204020204" pitchFamily="34" charset="-122"/>
                <a:ea typeface="微软雅黑" panose="020B0503020204020204" pitchFamily="34" charset="-122"/>
              </a:rPr>
              <a:t>04</a:t>
            </a:r>
            <a:endParaRPr lang="zh-CN" altLang="en-US" sz="2400" dirty="0">
              <a:latin typeface="微软雅黑" panose="020B0503020204020204" pitchFamily="34" charset="-122"/>
              <a:ea typeface="微软雅黑" panose="020B0503020204020204" pitchFamily="34" charset="-122"/>
            </a:endParaRPr>
          </a:p>
        </p:txBody>
      </p:sp>
      <p:sp>
        <p:nvSpPr>
          <p:cNvPr id="32" name="文本框 31"/>
          <p:cNvSpPr txBox="1"/>
          <p:nvPr userDrawn="1"/>
        </p:nvSpPr>
        <p:spPr>
          <a:xfrm>
            <a:off x="5456238" y="4908955"/>
            <a:ext cx="5244000"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sz="2400" dirty="0">
                <a:latin typeface="微软雅黑" panose="020B0503020204020204" pitchFamily="34" charset="-122"/>
                <a:ea typeface="微软雅黑" panose="020B0503020204020204" pitchFamily="34" charset="-122"/>
              </a:rPr>
              <a:t>制作网页中主要知识点与总结</a:t>
            </a:r>
          </a:p>
        </p:txBody>
      </p:sp>
      <p:sp>
        <p:nvSpPr>
          <p:cNvPr id="9" name="文本框 8"/>
          <p:cNvSpPr txBox="1"/>
          <p:nvPr userDrawn="1"/>
        </p:nvSpPr>
        <p:spPr>
          <a:xfrm>
            <a:off x="1608992" y="2194282"/>
            <a:ext cx="1178170" cy="2123658"/>
          </a:xfrm>
          <a:prstGeom prst="rect">
            <a:avLst/>
          </a:prstGeom>
          <a:noFill/>
        </p:spPr>
        <p:txBody>
          <a:bodyPr wrap="square" rtlCol="0">
            <a:spAutoFit/>
          </a:bodyPr>
          <a:lstStyle/>
          <a:p>
            <a:r>
              <a:rPr lang="zh-CN" altLang="en-US" sz="6600" dirty="0">
                <a:latin typeface="微软雅黑" panose="020B0503020204020204" pitchFamily="34" charset="-122"/>
                <a:ea typeface="微软雅黑" panose="020B0503020204020204" pitchFamily="34" charset="-122"/>
              </a:rPr>
              <a:t>目录</a:t>
            </a:r>
          </a:p>
        </p:txBody>
      </p:sp>
    </p:spTree>
    <p:extLst>
      <p:ext uri="{BB962C8B-B14F-4D97-AF65-F5344CB8AC3E}">
        <p14:creationId xmlns:p14="http://schemas.microsoft.com/office/powerpoint/2010/main" val="4886253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段落标题模板">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899"/>
            <a:ext cx="12192000" cy="6858000"/>
          </a:xfrm>
          <a:prstGeom prst="rect">
            <a:avLst/>
          </a:prstGeom>
        </p:spPr>
      </p:pic>
      <p:sp>
        <p:nvSpPr>
          <p:cNvPr id="36" name="文本占位符 35"/>
          <p:cNvSpPr>
            <a:spLocks noGrp="1"/>
          </p:cNvSpPr>
          <p:nvPr>
            <p:ph type="body" sz="quarter" idx="15" hasCustomPrompt="1"/>
          </p:nvPr>
        </p:nvSpPr>
        <p:spPr>
          <a:xfrm>
            <a:off x="4871864" y="2449385"/>
            <a:ext cx="4464496" cy="1901824"/>
          </a:xfrm>
          <a:prstGeom prst="rect">
            <a:avLst/>
          </a:prstGeom>
          <a:noFill/>
          <a:ln w="25400" cap="flat" cmpd="sng" algn="ctr">
            <a:solidFill>
              <a:srgbClr val="B8110D"/>
            </a:solidFill>
            <a:prstDash val="solid"/>
          </a:ln>
          <a:effectLst>
            <a:outerShdw blurRad="50800" dist="254000" dir="5400000" algn="t" rotWithShape="0">
              <a:prstClr val="black">
                <a:alpha val="40000"/>
              </a:prstClr>
            </a:outerShdw>
          </a:effectLst>
        </p:spPr>
        <p:txBody>
          <a:bodyPr rtlCol="0" anchor="ctr"/>
          <a:lstStyle>
            <a:lvl1pPr marL="0" indent="0">
              <a:buNone/>
              <a:defRPr kumimoji="0" lang="zh-CN" altLang="en-US"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34" name="文本占位符 33"/>
          <p:cNvSpPr>
            <a:spLocks noGrp="1"/>
          </p:cNvSpPr>
          <p:nvPr>
            <p:ph type="body" sz="quarter" idx="14" hasCustomPrompt="1"/>
          </p:nvPr>
        </p:nvSpPr>
        <p:spPr>
          <a:xfrm>
            <a:off x="3221871" y="2477959"/>
            <a:ext cx="1250425" cy="45719"/>
          </a:xfrm>
          <a:prstGeom prst="rect">
            <a:avLst/>
          </a:prstGeom>
          <a:solidFill>
            <a:srgbClr val="B8110D"/>
          </a:solidFill>
        </p:spPr>
        <p:txBody>
          <a:bodyPr/>
          <a:lstStyle>
            <a:lvl1pPr marL="0" indent="0" algn="ctr">
              <a:buNone/>
              <a:defRPr>
                <a:effectLst/>
              </a:defRPr>
            </a:lvl1pPr>
          </a:lstStyle>
          <a:p>
            <a:pPr lvl="0"/>
            <a:r>
              <a:rPr lang="zh-CN" altLang="en-US" dirty="0"/>
              <a:t> </a:t>
            </a:r>
          </a:p>
        </p:txBody>
      </p:sp>
      <p:sp>
        <p:nvSpPr>
          <p:cNvPr id="3" name="文本框 2"/>
          <p:cNvSpPr txBox="1"/>
          <p:nvPr userDrawn="1"/>
        </p:nvSpPr>
        <p:spPr>
          <a:xfrm>
            <a:off x="4977209" y="2887051"/>
            <a:ext cx="4253806" cy="461665"/>
          </a:xfrm>
          <a:prstGeom prst="rect">
            <a:avLst/>
          </a:prstGeom>
          <a:ln/>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zh-CN" altLang="en-US" sz="2400" b="0" cap="none" spc="0" dirty="0">
                <a:ln w="0"/>
                <a:solidFill>
                  <a:sysClr val="windowText" lastClr="000000"/>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rPr>
              <a:t>京东西部数据原网页展示</a:t>
            </a:r>
          </a:p>
        </p:txBody>
      </p:sp>
      <p:sp>
        <p:nvSpPr>
          <p:cNvPr id="5" name="文本框 4"/>
          <p:cNvSpPr txBox="1"/>
          <p:nvPr userDrawn="1"/>
        </p:nvSpPr>
        <p:spPr>
          <a:xfrm>
            <a:off x="5108331" y="3604846"/>
            <a:ext cx="3481754" cy="92333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zh-CN" altLang="en-US" sz="1800" dirty="0"/>
              <a:t>网页地址：</a:t>
            </a:r>
            <a:r>
              <a:rPr lang="en-US" altLang="zh-CN" sz="1800" dirty="0"/>
              <a:t>https://item.jd.com/896813.html</a:t>
            </a:r>
            <a:endParaRPr lang="zh-CN" altLang="en-US" sz="1800" dirty="0"/>
          </a:p>
          <a:p>
            <a:endParaRPr lang="zh-CN" altLang="en-US" sz="1800" dirty="0"/>
          </a:p>
        </p:txBody>
      </p:sp>
      <p:sp>
        <p:nvSpPr>
          <p:cNvPr id="7" name="文本框 6"/>
          <p:cNvSpPr txBox="1"/>
          <p:nvPr userDrawn="1"/>
        </p:nvSpPr>
        <p:spPr>
          <a:xfrm>
            <a:off x="3221871" y="2620108"/>
            <a:ext cx="1250425" cy="1107996"/>
          </a:xfrm>
          <a:prstGeom prst="rect">
            <a:avLst/>
          </a:prstGeom>
          <a:noFill/>
        </p:spPr>
        <p:txBody>
          <a:bodyPr wrap="square" rtlCol="0">
            <a:spAutoFit/>
          </a:bodyPr>
          <a:lstStyle/>
          <a:p>
            <a:r>
              <a:rPr lang="en-US" altLang="zh-CN" sz="6600" dirty="0">
                <a:latin typeface="微软雅黑" panose="020B0503020204020204" pitchFamily="34" charset="-122"/>
                <a:ea typeface="微软雅黑" panose="020B0503020204020204" pitchFamily="34" charset="-122"/>
              </a:rPr>
              <a:t>01</a:t>
            </a:r>
            <a:endParaRPr lang="zh-CN" altLang="en-US" sz="6600" dirty="0">
              <a:latin typeface="微软雅黑" panose="020B0503020204020204" pitchFamily="34" charset="-122"/>
              <a:ea typeface="微软雅黑" panose="020B0503020204020204" pitchFamily="34" charset="-122"/>
            </a:endParaRPr>
          </a:p>
        </p:txBody>
      </p:sp>
      <p:sp>
        <p:nvSpPr>
          <p:cNvPr id="8" name="文本框 7"/>
          <p:cNvSpPr txBox="1"/>
          <p:nvPr userDrawn="1"/>
        </p:nvSpPr>
        <p:spPr>
          <a:xfrm>
            <a:off x="3221871" y="3956538"/>
            <a:ext cx="1332544"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Part one</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08437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样式01">
    <p:spTree>
      <p:nvGrpSpPr>
        <p:cNvPr id="1" name=""/>
        <p:cNvGrpSpPr/>
        <p:nvPr/>
      </p:nvGrpSpPr>
      <p:grpSpPr>
        <a:xfrm>
          <a:off x="0" y="0"/>
          <a:ext cx="0" cy="0"/>
          <a:chOff x="0" y="0"/>
          <a:chExt cx="0" cy="0"/>
        </a:xfrm>
      </p:grpSpPr>
      <p:pic>
        <p:nvPicPr>
          <p:cNvPr id="29" name="图片 2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97"/>
            <a:ext cx="12192000" cy="6855703"/>
          </a:xfrm>
          <a:prstGeom prst="rect">
            <a:avLst/>
          </a:prstGeom>
        </p:spPr>
      </p:pic>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9"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sp>
        <p:nvSpPr>
          <p:cNvPr id="17" name="文本占位符 29"/>
          <p:cNvSpPr>
            <a:spLocks noGrp="1"/>
          </p:cNvSpPr>
          <p:nvPr>
            <p:ph type="body" sz="quarter" idx="17" hasCustomPrompt="1"/>
          </p:nvPr>
        </p:nvSpPr>
        <p:spPr>
          <a:xfrm>
            <a:off x="1228693" y="298843"/>
            <a:ext cx="715129" cy="626887"/>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lgn="ctr">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en-US" altLang="zh-CN" dirty="0"/>
              <a:t>01</a:t>
            </a:r>
            <a:endParaRPr lang="zh-CN" altLang="en-US" dirty="0"/>
          </a:p>
        </p:txBody>
      </p:sp>
      <p:pic>
        <p:nvPicPr>
          <p:cNvPr id="4" name="图片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Tree>
    <p:extLst>
      <p:ext uri="{BB962C8B-B14F-4D97-AF65-F5344CB8AC3E}">
        <p14:creationId xmlns:p14="http://schemas.microsoft.com/office/powerpoint/2010/main" val="1447472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样式02">
    <p:spTree>
      <p:nvGrpSpPr>
        <p:cNvPr id="1" name=""/>
        <p:cNvGrpSpPr/>
        <p:nvPr/>
      </p:nvGrpSpPr>
      <p:grpSpPr>
        <a:xfrm>
          <a:off x="0" y="0"/>
          <a:ext cx="0" cy="0"/>
          <a:chOff x="0" y="0"/>
          <a:chExt cx="0" cy="0"/>
        </a:xfrm>
      </p:grpSpPr>
      <p:pic>
        <p:nvPicPr>
          <p:cNvPr id="23" name="图片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48"/>
            <a:ext cx="12192000" cy="6855703"/>
          </a:xfrm>
          <a:prstGeom prst="rect">
            <a:avLst/>
          </a:prstGeom>
        </p:spPr>
      </p:pic>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pic>
        <p:nvPicPr>
          <p:cNvPr id="24" name="图片 2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
        <p:nvSpPr>
          <p:cNvPr id="2" name="文本框 1"/>
          <p:cNvSpPr txBox="1"/>
          <p:nvPr userDrawn="1"/>
        </p:nvSpPr>
        <p:spPr>
          <a:xfrm>
            <a:off x="1250425" y="1468315"/>
            <a:ext cx="2002729" cy="369332"/>
          </a:xfrm>
          <a:prstGeom prst="rect">
            <a:avLst/>
          </a:prstGeom>
          <a:noFill/>
        </p:spPr>
        <p:txBody>
          <a:bodyPr wrap="square" rtlCol="0">
            <a:spAutoFit/>
          </a:bodyPr>
          <a:lstStyle/>
          <a:p>
            <a:r>
              <a:rPr lang="en-US" altLang="zh-CN" dirty="0"/>
              <a:t>1.</a:t>
            </a:r>
            <a:r>
              <a:rPr lang="zh-CN" altLang="en-US" dirty="0"/>
              <a:t>总体框架展示</a:t>
            </a:r>
          </a:p>
        </p:txBody>
      </p:sp>
      <p:pic>
        <p:nvPicPr>
          <p:cNvPr id="8" name="图片 7"/>
          <p:cNvPicPr>
            <a:picLocks noChangeAspect="1"/>
          </p:cNvPicPr>
          <p:nvPr userDrawn="1"/>
        </p:nvPicPr>
        <p:blipFill>
          <a:blip r:embed="rId5"/>
          <a:stretch>
            <a:fillRect/>
          </a:stretch>
        </p:blipFill>
        <p:spPr>
          <a:xfrm>
            <a:off x="3253154" y="1292417"/>
            <a:ext cx="3787468" cy="5410669"/>
          </a:xfrm>
          <a:prstGeom prst="rect">
            <a:avLst/>
          </a:prstGeom>
        </p:spPr>
      </p:pic>
      <p:sp>
        <p:nvSpPr>
          <p:cNvPr id="9" name="文本框 8"/>
          <p:cNvSpPr txBox="1"/>
          <p:nvPr userDrawn="1"/>
        </p:nvSpPr>
        <p:spPr>
          <a:xfrm>
            <a:off x="7936066" y="925730"/>
            <a:ext cx="3015763" cy="5632311"/>
          </a:xfrm>
          <a:prstGeom prst="rect">
            <a:avLst/>
          </a:prstGeom>
          <a:noFill/>
        </p:spPr>
        <p:txBody>
          <a:bodyPr wrap="square" rtlCol="0">
            <a:spAutoFit/>
          </a:bodyPr>
          <a:lstStyle/>
          <a:p>
            <a:r>
              <a:rPr lang="zh-CN" altLang="en-US" sz="2000" dirty="0"/>
              <a:t>总体结构分：上、中、下</a:t>
            </a:r>
            <a:endParaRPr lang="en-US" altLang="zh-CN" sz="2000" dirty="0"/>
          </a:p>
          <a:p>
            <a:endParaRPr lang="en-US" altLang="zh-CN" sz="2000" dirty="0"/>
          </a:p>
          <a:p>
            <a:r>
              <a:rPr lang="zh-CN" altLang="en-US" sz="2000" dirty="0"/>
              <a:t>头部：分上中下</a:t>
            </a:r>
            <a:endParaRPr lang="en-US" altLang="zh-CN" sz="2000" dirty="0"/>
          </a:p>
          <a:p>
            <a:endParaRPr lang="en-US" altLang="zh-CN" sz="2000" dirty="0"/>
          </a:p>
          <a:p>
            <a:endParaRPr lang="en-US" altLang="zh-CN" sz="2000" dirty="0"/>
          </a:p>
          <a:p>
            <a:endParaRPr lang="en-US" altLang="zh-CN" sz="2000" dirty="0"/>
          </a:p>
          <a:p>
            <a:r>
              <a:rPr lang="zh-CN" altLang="en-US" sz="2000" dirty="0"/>
              <a:t>上中间部分：分左右</a:t>
            </a:r>
            <a:endParaRPr lang="en-US" altLang="zh-CN" sz="2000" dirty="0"/>
          </a:p>
          <a:p>
            <a:endParaRPr lang="en-US" altLang="zh-CN" sz="2000" dirty="0"/>
          </a:p>
          <a:p>
            <a:endParaRPr lang="en-US" altLang="zh-CN" sz="2000" dirty="0"/>
          </a:p>
          <a:p>
            <a:endParaRPr lang="en-US" altLang="zh-CN" sz="2000" dirty="0"/>
          </a:p>
          <a:p>
            <a:r>
              <a:rPr lang="zh-CN" altLang="en-US" sz="2000" dirty="0"/>
              <a:t>下中间部分：分上、下左、</a:t>
            </a:r>
            <a:endParaRPr lang="en-US" altLang="zh-CN" sz="2000" dirty="0"/>
          </a:p>
          <a:p>
            <a:r>
              <a:rPr lang="zh-CN" altLang="en-US" sz="2000" dirty="0"/>
              <a:t>下右</a:t>
            </a:r>
            <a:endParaRPr lang="en-US" altLang="zh-CN" sz="2000" dirty="0"/>
          </a:p>
          <a:p>
            <a:endParaRPr lang="en-US" altLang="zh-CN" sz="2000" dirty="0"/>
          </a:p>
          <a:p>
            <a:endParaRPr lang="en-US" altLang="zh-CN" sz="2000" dirty="0"/>
          </a:p>
          <a:p>
            <a:endParaRPr lang="en-US" altLang="zh-CN" sz="2000" dirty="0"/>
          </a:p>
          <a:p>
            <a:endParaRPr lang="en-US" altLang="zh-CN" sz="2000" dirty="0"/>
          </a:p>
          <a:p>
            <a:endParaRPr lang="en-US" altLang="zh-CN" sz="2000" dirty="0"/>
          </a:p>
          <a:p>
            <a:r>
              <a:rPr lang="zh-CN" altLang="en-US" sz="2000" dirty="0"/>
              <a:t>尾部：分上下</a:t>
            </a:r>
          </a:p>
        </p:txBody>
      </p:sp>
      <p:sp>
        <p:nvSpPr>
          <p:cNvPr id="11" name="文本框 10"/>
          <p:cNvSpPr txBox="1"/>
          <p:nvPr userDrawn="1"/>
        </p:nvSpPr>
        <p:spPr>
          <a:xfrm>
            <a:off x="1362807" y="439615"/>
            <a:ext cx="4088423"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sz="2400" dirty="0"/>
              <a:t>02.1</a:t>
            </a:r>
            <a:r>
              <a:rPr lang="zh-CN" altLang="en-US" sz="2400" dirty="0"/>
              <a:t>框架制作与布局思路</a:t>
            </a:r>
          </a:p>
        </p:txBody>
      </p:sp>
    </p:spTree>
    <p:extLst>
      <p:ext uri="{BB962C8B-B14F-4D97-AF65-F5344CB8AC3E}">
        <p14:creationId xmlns:p14="http://schemas.microsoft.com/office/powerpoint/2010/main" val="36316029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样式03">
    <p:spTree>
      <p:nvGrpSpPr>
        <p:cNvPr id="1" name=""/>
        <p:cNvGrpSpPr/>
        <p:nvPr/>
      </p:nvGrpSpPr>
      <p:grpSpPr>
        <a:xfrm>
          <a:off x="0" y="0"/>
          <a:ext cx="0" cy="0"/>
          <a:chOff x="0" y="0"/>
          <a:chExt cx="0" cy="0"/>
        </a:xfrm>
      </p:grpSpPr>
      <p:pic>
        <p:nvPicPr>
          <p:cNvPr id="20" name="图片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97"/>
            <a:ext cx="12192000" cy="6855703"/>
          </a:xfrm>
          <a:prstGeom prst="rect">
            <a:avLst/>
          </a:prstGeom>
        </p:spPr>
      </p:pic>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pic>
        <p:nvPicPr>
          <p:cNvPr id="22" name="图片 2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pic>
        <p:nvPicPr>
          <p:cNvPr id="2" name="图片 1"/>
          <p:cNvPicPr>
            <a:picLocks noChangeAspect="1"/>
          </p:cNvPicPr>
          <p:nvPr userDrawn="1"/>
        </p:nvPicPr>
        <p:blipFill>
          <a:blip r:embed="rId5"/>
          <a:stretch>
            <a:fillRect/>
          </a:stretch>
        </p:blipFill>
        <p:spPr>
          <a:xfrm>
            <a:off x="446920" y="1060458"/>
            <a:ext cx="3650296" cy="5182049"/>
          </a:xfrm>
          <a:prstGeom prst="rect">
            <a:avLst/>
          </a:prstGeom>
        </p:spPr>
      </p:pic>
      <p:sp>
        <p:nvSpPr>
          <p:cNvPr id="3" name="矩形 2"/>
          <p:cNvSpPr/>
          <p:nvPr userDrawn="1"/>
        </p:nvSpPr>
        <p:spPr>
          <a:xfrm>
            <a:off x="1318847" y="450479"/>
            <a:ext cx="3763108" cy="461665"/>
          </a:xfrm>
          <a:prstGeom prst="rect">
            <a:avLst/>
          </a:prstGeom>
        </p:spPr>
        <p:txBody>
          <a:bodyPr wrap="square">
            <a:spAutoFit/>
          </a:bodyPr>
          <a:lstStyle/>
          <a:p>
            <a:pPr marL="228600" marR="0" lvl="0" indent="-228600" fontAlgn="auto">
              <a:lnSpc>
                <a:spcPct val="100000"/>
              </a:lnSpc>
              <a:spcBef>
                <a:spcPts val="0"/>
              </a:spcBef>
              <a:spcAft>
                <a:spcPts val="0"/>
              </a:spcAft>
              <a:buClrTx/>
              <a:buSzTx/>
              <a:tabLst/>
            </a:pPr>
            <a:r>
              <a:rPr lang="en-US" altLang="zh-CN" sz="2400" dirty="0"/>
              <a:t>02.2</a:t>
            </a:r>
            <a:r>
              <a:rPr lang="zh-CN" altLang="en-US" sz="2400" dirty="0"/>
              <a:t>框架布局细化</a:t>
            </a:r>
          </a:p>
        </p:txBody>
      </p:sp>
      <p:sp>
        <p:nvSpPr>
          <p:cNvPr id="4" name="箭头: 右 3"/>
          <p:cNvSpPr/>
          <p:nvPr userDrawn="1"/>
        </p:nvSpPr>
        <p:spPr>
          <a:xfrm>
            <a:off x="4259874" y="1110284"/>
            <a:ext cx="1077057" cy="540727"/>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altLang="zh-CN" b="0" cap="none" spc="0" dirty="0">
                <a:ln w="0"/>
                <a:solidFill>
                  <a:schemeClr val="tx1"/>
                </a:solidFill>
                <a:effectLst>
                  <a:outerShdw blurRad="38100" dist="19050" dir="2700000" algn="tl" rotWithShape="0">
                    <a:schemeClr val="dk1">
                      <a:alpha val="40000"/>
                    </a:schemeClr>
                  </a:outerShdw>
                </a:effectLst>
              </a:rPr>
              <a:t>top</a:t>
            </a:r>
            <a:endParaRPr lang="zh-CN" altLang="en-US" b="0" cap="none" spc="0" dirty="0">
              <a:ln w="0"/>
              <a:solidFill>
                <a:schemeClr val="tx1"/>
              </a:solidFill>
              <a:effectLst>
                <a:outerShdw blurRad="38100" dist="19050" dir="2700000" algn="tl" rotWithShape="0">
                  <a:schemeClr val="dk1">
                    <a:alpha val="40000"/>
                  </a:schemeClr>
                </a:outerShdw>
              </a:effectLst>
            </a:endParaRPr>
          </a:p>
        </p:txBody>
      </p:sp>
      <p:pic>
        <p:nvPicPr>
          <p:cNvPr id="8" name="图片 7"/>
          <p:cNvPicPr>
            <a:picLocks noChangeAspect="1"/>
          </p:cNvPicPr>
          <p:nvPr userDrawn="1"/>
        </p:nvPicPr>
        <p:blipFill>
          <a:blip r:embed="rId6"/>
          <a:stretch>
            <a:fillRect/>
          </a:stretch>
        </p:blipFill>
        <p:spPr>
          <a:xfrm>
            <a:off x="5499589" y="950082"/>
            <a:ext cx="5398477" cy="861132"/>
          </a:xfrm>
          <a:prstGeom prst="rect">
            <a:avLst/>
          </a:prstGeom>
        </p:spPr>
      </p:pic>
      <p:sp>
        <p:nvSpPr>
          <p:cNvPr id="26" name="箭头: 右 25"/>
          <p:cNvSpPr/>
          <p:nvPr userDrawn="1"/>
        </p:nvSpPr>
        <p:spPr>
          <a:xfrm>
            <a:off x="4259873" y="2368476"/>
            <a:ext cx="1077057" cy="540727"/>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altLang="zh-CN" b="0" cap="none" spc="0" dirty="0">
                <a:ln w="0"/>
                <a:solidFill>
                  <a:schemeClr val="tx1"/>
                </a:solidFill>
                <a:effectLst>
                  <a:outerShdw blurRad="38100" dist="19050" dir="2700000" algn="tl" rotWithShape="0">
                    <a:schemeClr val="dk1">
                      <a:alpha val="40000"/>
                    </a:schemeClr>
                  </a:outerShdw>
                </a:effectLst>
              </a:rPr>
              <a:t>middle</a:t>
            </a:r>
            <a:endParaRPr lang="zh-CN" altLang="en-US" b="0" cap="none" spc="0" dirty="0">
              <a:ln w="0"/>
              <a:solidFill>
                <a:schemeClr val="tx1"/>
              </a:solidFill>
              <a:effectLst>
                <a:outerShdw blurRad="38100" dist="19050" dir="2700000" algn="tl" rotWithShape="0">
                  <a:schemeClr val="dk1">
                    <a:alpha val="40000"/>
                  </a:schemeClr>
                </a:outerShdw>
              </a:effectLst>
            </a:endParaRPr>
          </a:p>
        </p:txBody>
      </p:sp>
      <p:pic>
        <p:nvPicPr>
          <p:cNvPr id="9" name="图片 8"/>
          <p:cNvPicPr>
            <a:picLocks noChangeAspect="1"/>
          </p:cNvPicPr>
          <p:nvPr userDrawn="1"/>
        </p:nvPicPr>
        <p:blipFill>
          <a:blip r:embed="rId7"/>
          <a:stretch>
            <a:fillRect/>
          </a:stretch>
        </p:blipFill>
        <p:spPr>
          <a:xfrm>
            <a:off x="5499587" y="1846385"/>
            <a:ext cx="5398479" cy="1863970"/>
          </a:xfrm>
          <a:prstGeom prst="rect">
            <a:avLst/>
          </a:prstGeom>
        </p:spPr>
      </p:pic>
      <p:pic>
        <p:nvPicPr>
          <p:cNvPr id="10" name="图片 9"/>
          <p:cNvPicPr>
            <a:picLocks noChangeAspect="1"/>
          </p:cNvPicPr>
          <p:nvPr userDrawn="1"/>
        </p:nvPicPr>
        <p:blipFill>
          <a:blip r:embed="rId8"/>
          <a:stretch>
            <a:fillRect/>
          </a:stretch>
        </p:blipFill>
        <p:spPr>
          <a:xfrm>
            <a:off x="5499587" y="3710355"/>
            <a:ext cx="5398479" cy="1556237"/>
          </a:xfrm>
          <a:prstGeom prst="rect">
            <a:avLst/>
          </a:prstGeom>
        </p:spPr>
      </p:pic>
      <p:pic>
        <p:nvPicPr>
          <p:cNvPr id="11" name="图片 10"/>
          <p:cNvPicPr>
            <a:picLocks noChangeAspect="1"/>
          </p:cNvPicPr>
          <p:nvPr userDrawn="1"/>
        </p:nvPicPr>
        <p:blipFill>
          <a:blip r:embed="rId9"/>
          <a:stretch>
            <a:fillRect/>
          </a:stretch>
        </p:blipFill>
        <p:spPr>
          <a:xfrm>
            <a:off x="5499587" y="5266592"/>
            <a:ext cx="5398479" cy="1345026"/>
          </a:xfrm>
          <a:prstGeom prst="rect">
            <a:avLst/>
          </a:prstGeom>
        </p:spPr>
      </p:pic>
      <p:sp>
        <p:nvSpPr>
          <p:cNvPr id="30" name="箭头: 右 29"/>
          <p:cNvSpPr/>
          <p:nvPr userDrawn="1"/>
        </p:nvSpPr>
        <p:spPr>
          <a:xfrm>
            <a:off x="4205653" y="4095171"/>
            <a:ext cx="1077057" cy="540727"/>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altLang="zh-CN" b="0" cap="none" spc="0" dirty="0">
                <a:ln w="0"/>
                <a:solidFill>
                  <a:schemeClr val="tx1"/>
                </a:solidFill>
                <a:effectLst>
                  <a:outerShdw blurRad="38100" dist="19050" dir="2700000" algn="tl" rotWithShape="0">
                    <a:schemeClr val="dk1">
                      <a:alpha val="40000"/>
                    </a:schemeClr>
                  </a:outerShdw>
                </a:effectLst>
              </a:rPr>
              <a:t>middle</a:t>
            </a:r>
            <a:endParaRPr lang="zh-CN" altLang="en-US" b="0" cap="none" spc="0" dirty="0">
              <a:ln w="0"/>
              <a:solidFill>
                <a:schemeClr val="tx1"/>
              </a:solidFill>
              <a:effectLst>
                <a:outerShdw blurRad="38100" dist="19050" dir="2700000" algn="tl" rotWithShape="0">
                  <a:schemeClr val="dk1">
                    <a:alpha val="40000"/>
                  </a:schemeClr>
                </a:outerShdw>
              </a:effectLst>
            </a:endParaRPr>
          </a:p>
        </p:txBody>
      </p:sp>
      <p:sp>
        <p:nvSpPr>
          <p:cNvPr id="31" name="箭头: 右 30"/>
          <p:cNvSpPr/>
          <p:nvPr userDrawn="1"/>
        </p:nvSpPr>
        <p:spPr>
          <a:xfrm>
            <a:off x="4240823" y="5668741"/>
            <a:ext cx="1077057" cy="540727"/>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altLang="zh-CN" b="0" cap="none" spc="0" dirty="0">
                <a:ln w="0"/>
                <a:solidFill>
                  <a:schemeClr val="tx1"/>
                </a:solidFill>
                <a:effectLst>
                  <a:outerShdw blurRad="38100" dist="19050" dir="2700000" algn="tl" rotWithShape="0">
                    <a:schemeClr val="dk1">
                      <a:alpha val="40000"/>
                    </a:schemeClr>
                  </a:outerShdw>
                </a:effectLst>
              </a:rPr>
              <a:t>footer</a:t>
            </a:r>
            <a:endParaRPr lang="zh-CN" altLang="en-US"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27247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样式04">
    <p:spTree>
      <p:nvGrpSpPr>
        <p:cNvPr id="1" name=""/>
        <p:cNvGrpSpPr/>
        <p:nvPr/>
      </p:nvGrpSpPr>
      <p:grpSpPr>
        <a:xfrm>
          <a:off x="0" y="0"/>
          <a:ext cx="0" cy="0"/>
          <a:chOff x="0" y="0"/>
          <a:chExt cx="0" cy="0"/>
        </a:xfrm>
      </p:grpSpPr>
      <p:pic>
        <p:nvPicPr>
          <p:cNvPr id="23" name="图片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97"/>
            <a:ext cx="12192000" cy="6855703"/>
          </a:xfrm>
          <a:prstGeom prst="rect">
            <a:avLst/>
          </a:prstGeom>
        </p:spPr>
      </p:pic>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pic>
        <p:nvPicPr>
          <p:cNvPr id="25" name="图片 2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
        <p:nvSpPr>
          <p:cNvPr id="2" name="文本框 1"/>
          <p:cNvSpPr txBox="1"/>
          <p:nvPr userDrawn="1"/>
        </p:nvSpPr>
        <p:spPr>
          <a:xfrm>
            <a:off x="1477108" y="430823"/>
            <a:ext cx="3270738" cy="369332"/>
          </a:xfrm>
          <a:prstGeom prst="rect">
            <a:avLst/>
          </a:prstGeom>
          <a:noFill/>
        </p:spPr>
        <p:txBody>
          <a:bodyPr wrap="square" rtlCol="0">
            <a:spAutoFit/>
          </a:bodyPr>
          <a:lstStyle/>
          <a:p>
            <a:r>
              <a:rPr lang="en-US" altLang="zh-CN" dirty="0"/>
              <a:t>03.1:</a:t>
            </a:r>
            <a:r>
              <a:rPr lang="zh-CN" altLang="en-US" dirty="0"/>
              <a:t>遇到的问题与解决办法</a:t>
            </a:r>
          </a:p>
        </p:txBody>
      </p:sp>
      <p:sp>
        <p:nvSpPr>
          <p:cNvPr id="3" name="文本框 2"/>
          <p:cNvSpPr txBox="1"/>
          <p:nvPr userDrawn="1"/>
        </p:nvSpPr>
        <p:spPr>
          <a:xfrm>
            <a:off x="1740639" y="1183341"/>
            <a:ext cx="5637314" cy="1200329"/>
          </a:xfrm>
          <a:prstGeom prst="rect">
            <a:avLst/>
          </a:prstGeom>
          <a:noFill/>
        </p:spPr>
        <p:txBody>
          <a:bodyPr wrap="square" rtlCol="0">
            <a:spAutoFit/>
          </a:bodyPr>
          <a:lstStyle/>
          <a:p>
            <a:r>
              <a:rPr lang="en-US" altLang="zh-CN" dirty="0"/>
              <a:t>1.</a:t>
            </a:r>
            <a:r>
              <a:rPr lang="zh-CN" altLang="en-US" dirty="0"/>
              <a:t>导航栏部分：  隐藏显示，是用</a:t>
            </a:r>
            <a:r>
              <a:rPr lang="en-US" altLang="zh-CN" dirty="0"/>
              <a:t>hover</a:t>
            </a:r>
            <a:r>
              <a:rPr lang="zh-CN" altLang="en-US" dirty="0"/>
              <a:t>属性做出的效果，当鼠标放上去时背景颜色和隐藏背景颜色一致，当时写的时候层级关系没有理清，一时都没有做出，后面一级一级的审查，才做出；</a:t>
            </a:r>
          </a:p>
        </p:txBody>
      </p:sp>
      <p:pic>
        <p:nvPicPr>
          <p:cNvPr id="4" name="图片 3"/>
          <p:cNvPicPr>
            <a:picLocks noChangeAspect="1"/>
          </p:cNvPicPr>
          <p:nvPr userDrawn="1"/>
        </p:nvPicPr>
        <p:blipFill>
          <a:blip r:embed="rId5"/>
          <a:stretch>
            <a:fillRect/>
          </a:stretch>
        </p:blipFill>
        <p:spPr>
          <a:xfrm>
            <a:off x="7740715" y="1378301"/>
            <a:ext cx="1928027" cy="533446"/>
          </a:xfrm>
          <a:prstGeom prst="rect">
            <a:avLst/>
          </a:prstGeom>
        </p:spPr>
      </p:pic>
      <p:sp>
        <p:nvSpPr>
          <p:cNvPr id="5" name="文本框 4"/>
          <p:cNvSpPr txBox="1"/>
          <p:nvPr userDrawn="1"/>
        </p:nvSpPr>
        <p:spPr>
          <a:xfrm>
            <a:off x="1740639" y="3083859"/>
            <a:ext cx="5798679" cy="1477328"/>
          </a:xfrm>
          <a:prstGeom prst="rect">
            <a:avLst/>
          </a:prstGeom>
          <a:noFill/>
        </p:spPr>
        <p:txBody>
          <a:bodyPr wrap="square" rtlCol="0">
            <a:spAutoFit/>
          </a:bodyPr>
          <a:lstStyle/>
          <a:p>
            <a:r>
              <a:rPr lang="en-US" altLang="zh-CN" dirty="0"/>
              <a:t>2.</a:t>
            </a:r>
            <a:r>
              <a:rPr lang="zh-CN" altLang="en-US" dirty="0"/>
              <a:t>搜索框：第一次做这个搜索框是做百度的时候，当时根本没有想出搜索按钮和文本框在一行，而且搜索文本框里面点击输入字的地方是缩小的。</a:t>
            </a:r>
            <a:endParaRPr lang="en-US" altLang="zh-CN" dirty="0"/>
          </a:p>
          <a:p>
            <a:r>
              <a:rPr lang="zh-CN" altLang="en-US" dirty="0"/>
              <a:t>后面才知道原来在外面放了一个</a:t>
            </a:r>
            <a:r>
              <a:rPr lang="en-US" altLang="zh-CN" dirty="0"/>
              <a:t>div</a:t>
            </a:r>
            <a:r>
              <a:rPr lang="zh-CN" altLang="en-US" dirty="0"/>
              <a:t>，把</a:t>
            </a:r>
            <a:r>
              <a:rPr lang="en-US" altLang="zh-CN" dirty="0"/>
              <a:t>input</a:t>
            </a:r>
            <a:r>
              <a:rPr lang="zh-CN" altLang="en-US" dirty="0"/>
              <a:t>直接放里面给个边框就</a:t>
            </a:r>
            <a:r>
              <a:rPr lang="en-US" altLang="zh-CN" dirty="0"/>
              <a:t>OK</a:t>
            </a:r>
            <a:r>
              <a:rPr lang="zh-CN" altLang="en-US" dirty="0"/>
              <a:t>了。</a:t>
            </a:r>
          </a:p>
        </p:txBody>
      </p:sp>
      <p:sp>
        <p:nvSpPr>
          <p:cNvPr id="7" name="文本框 6"/>
          <p:cNvSpPr txBox="1"/>
          <p:nvPr userDrawn="1"/>
        </p:nvSpPr>
        <p:spPr>
          <a:xfrm>
            <a:off x="1740639" y="4807306"/>
            <a:ext cx="5011616" cy="1477328"/>
          </a:xfrm>
          <a:prstGeom prst="rect">
            <a:avLst/>
          </a:prstGeom>
          <a:noFill/>
        </p:spPr>
        <p:txBody>
          <a:bodyPr wrap="square" rtlCol="0">
            <a:spAutoFit/>
          </a:bodyPr>
          <a:lstStyle/>
          <a:p>
            <a:r>
              <a:rPr lang="en-US" altLang="zh-CN" dirty="0"/>
              <a:t>3.</a:t>
            </a:r>
            <a:r>
              <a:rPr lang="zh-CN" altLang="en-US" dirty="0"/>
              <a:t>问题有很多，其中有很多都是做的时候思路没有清楚，如：</a:t>
            </a:r>
            <a:r>
              <a:rPr lang="en-US" altLang="zh-CN" dirty="0"/>
              <a:t>float</a:t>
            </a:r>
            <a:r>
              <a:rPr lang="zh-CN" altLang="en-US" dirty="0"/>
              <a:t>浮动不了，还有就是明明写在这边的跑到其他地方了，有可能是浮动关联了或者是之前用了定位，把你这块的位置占了等等</a:t>
            </a:r>
            <a:r>
              <a:rPr lang="en-US" altLang="zh-CN" dirty="0"/>
              <a:t>……</a:t>
            </a:r>
            <a:endParaRPr lang="zh-CN" altLang="en-US" dirty="0"/>
          </a:p>
        </p:txBody>
      </p:sp>
    </p:spTree>
    <p:extLst>
      <p:ext uri="{BB962C8B-B14F-4D97-AF65-F5344CB8AC3E}">
        <p14:creationId xmlns:p14="http://schemas.microsoft.com/office/powerpoint/2010/main" val="3315129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内容样式04">
    <p:spTree>
      <p:nvGrpSpPr>
        <p:cNvPr id="1" name=""/>
        <p:cNvGrpSpPr/>
        <p:nvPr/>
      </p:nvGrpSpPr>
      <p:grpSpPr>
        <a:xfrm>
          <a:off x="0" y="0"/>
          <a:ext cx="0" cy="0"/>
          <a:chOff x="0" y="0"/>
          <a:chExt cx="0" cy="0"/>
        </a:xfrm>
      </p:grpSpPr>
      <p:pic>
        <p:nvPicPr>
          <p:cNvPr id="23" name="图片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5317"/>
            <a:ext cx="12192000" cy="6855703"/>
          </a:xfrm>
          <a:prstGeom prst="rect">
            <a:avLst/>
          </a:prstGeom>
        </p:spPr>
      </p:pic>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pic>
        <p:nvPicPr>
          <p:cNvPr id="25" name="图片 2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
        <p:nvSpPr>
          <p:cNvPr id="2" name="文本框 1"/>
          <p:cNvSpPr txBox="1"/>
          <p:nvPr userDrawn="1"/>
        </p:nvSpPr>
        <p:spPr>
          <a:xfrm>
            <a:off x="1477108" y="430823"/>
            <a:ext cx="2804746" cy="369332"/>
          </a:xfrm>
          <a:prstGeom prst="rect">
            <a:avLst/>
          </a:prstGeom>
          <a:noFill/>
        </p:spPr>
        <p:txBody>
          <a:bodyPr wrap="square" rtlCol="0">
            <a:spAutoFit/>
          </a:bodyPr>
          <a:lstStyle/>
          <a:p>
            <a:r>
              <a:rPr lang="en-US" altLang="zh-CN" dirty="0"/>
              <a:t>04.</a:t>
            </a:r>
            <a:r>
              <a:rPr lang="zh-CN" altLang="en-US" dirty="0"/>
              <a:t>知识点总结</a:t>
            </a:r>
          </a:p>
        </p:txBody>
      </p:sp>
      <p:sp>
        <p:nvSpPr>
          <p:cNvPr id="3" name="文本框 2"/>
          <p:cNvSpPr txBox="1"/>
          <p:nvPr userDrawn="1"/>
        </p:nvSpPr>
        <p:spPr>
          <a:xfrm>
            <a:off x="1740638" y="1079215"/>
            <a:ext cx="5637314" cy="369332"/>
          </a:xfrm>
          <a:prstGeom prst="rect">
            <a:avLst/>
          </a:prstGeom>
          <a:noFill/>
        </p:spPr>
        <p:txBody>
          <a:bodyPr wrap="square" rtlCol="0">
            <a:spAutoFit/>
          </a:bodyPr>
          <a:lstStyle/>
          <a:p>
            <a:r>
              <a:rPr lang="en-US" altLang="zh-CN" dirty="0"/>
              <a:t>1.</a:t>
            </a:r>
            <a:r>
              <a:rPr lang="zh-CN" altLang="en-US" dirty="0"/>
              <a:t>布局框架主要用了</a:t>
            </a:r>
            <a:r>
              <a:rPr lang="en-US" altLang="zh-CN" dirty="0"/>
              <a:t>header/</a:t>
            </a:r>
            <a:r>
              <a:rPr lang="en-US" altLang="zh-CN" dirty="0" err="1"/>
              <a:t>nav</a:t>
            </a:r>
            <a:r>
              <a:rPr lang="en-US" altLang="zh-CN" dirty="0"/>
              <a:t>/main/footer/div</a:t>
            </a:r>
            <a:endParaRPr lang="zh-CN" altLang="en-US" dirty="0"/>
          </a:p>
        </p:txBody>
      </p:sp>
      <p:sp>
        <p:nvSpPr>
          <p:cNvPr id="5" name="文本框 4"/>
          <p:cNvSpPr txBox="1"/>
          <p:nvPr userDrawn="1"/>
        </p:nvSpPr>
        <p:spPr>
          <a:xfrm>
            <a:off x="1740638" y="1654296"/>
            <a:ext cx="8027615" cy="369332"/>
          </a:xfrm>
          <a:prstGeom prst="rect">
            <a:avLst/>
          </a:prstGeom>
          <a:noFill/>
        </p:spPr>
        <p:txBody>
          <a:bodyPr wrap="square" rtlCol="0">
            <a:spAutoFit/>
          </a:bodyPr>
          <a:lstStyle/>
          <a:p>
            <a:r>
              <a:rPr lang="en-US" altLang="zh-CN" dirty="0"/>
              <a:t>2.</a:t>
            </a:r>
            <a:r>
              <a:rPr lang="zh-CN" altLang="en-US" dirty="0"/>
              <a:t>定位主要有：</a:t>
            </a:r>
            <a:r>
              <a:rPr lang="en-US" altLang="zh-CN" dirty="0"/>
              <a:t>float/position</a:t>
            </a:r>
            <a:r>
              <a:rPr lang="zh-CN" altLang="en-US" dirty="0"/>
              <a:t>（</a:t>
            </a:r>
            <a:r>
              <a:rPr lang="en-US" altLang="zh-CN" dirty="0"/>
              <a:t>absolute/relative/fixed</a:t>
            </a:r>
            <a:r>
              <a:rPr lang="zh-CN" altLang="en-US" dirty="0"/>
              <a:t>）</a:t>
            </a:r>
            <a:r>
              <a:rPr lang="en-US" altLang="zh-CN" dirty="0"/>
              <a:t>/margin</a:t>
            </a:r>
            <a:r>
              <a:rPr lang="zh-CN" altLang="en-US" dirty="0"/>
              <a:t>、</a:t>
            </a:r>
            <a:r>
              <a:rPr lang="en-US" altLang="zh-CN" dirty="0"/>
              <a:t>padding</a:t>
            </a:r>
            <a:endParaRPr lang="zh-CN" altLang="en-US" dirty="0"/>
          </a:p>
        </p:txBody>
      </p:sp>
      <p:sp>
        <p:nvSpPr>
          <p:cNvPr id="10" name="文本框 9"/>
          <p:cNvSpPr txBox="1"/>
          <p:nvPr userDrawn="1"/>
        </p:nvSpPr>
        <p:spPr>
          <a:xfrm>
            <a:off x="1740638" y="2211133"/>
            <a:ext cx="7930899" cy="369332"/>
          </a:xfrm>
          <a:prstGeom prst="rect">
            <a:avLst/>
          </a:prstGeom>
          <a:noFill/>
        </p:spPr>
        <p:txBody>
          <a:bodyPr wrap="square" rtlCol="0">
            <a:spAutoFit/>
          </a:bodyPr>
          <a:lstStyle/>
          <a:p>
            <a:r>
              <a:rPr lang="en-US" altLang="zh-CN" dirty="0"/>
              <a:t>3.</a:t>
            </a:r>
            <a:r>
              <a:rPr lang="zh-CN" altLang="en-US" dirty="0"/>
              <a:t>选择器的使用主要有：标签选择器、类选择器、</a:t>
            </a:r>
            <a:r>
              <a:rPr lang="en-US" altLang="zh-CN" dirty="0"/>
              <a:t>id</a:t>
            </a:r>
            <a:r>
              <a:rPr lang="zh-CN" altLang="en-US" dirty="0"/>
              <a:t>选择器、伪类选择器</a:t>
            </a:r>
          </a:p>
        </p:txBody>
      </p:sp>
      <p:sp>
        <p:nvSpPr>
          <p:cNvPr id="11" name="文本框 10"/>
          <p:cNvSpPr txBox="1"/>
          <p:nvPr userDrawn="1"/>
        </p:nvSpPr>
        <p:spPr>
          <a:xfrm>
            <a:off x="1740638" y="2727835"/>
            <a:ext cx="8027615" cy="646331"/>
          </a:xfrm>
          <a:prstGeom prst="rect">
            <a:avLst/>
          </a:prstGeom>
          <a:noFill/>
        </p:spPr>
        <p:txBody>
          <a:bodyPr wrap="square" rtlCol="0">
            <a:spAutoFit/>
          </a:bodyPr>
          <a:lstStyle/>
          <a:p>
            <a:r>
              <a:rPr lang="en-US" altLang="zh-CN" dirty="0"/>
              <a:t>4.CSS</a:t>
            </a:r>
            <a:r>
              <a:rPr lang="zh-CN" altLang="en-US" dirty="0"/>
              <a:t>样式的使用主要有：</a:t>
            </a:r>
            <a:r>
              <a:rPr lang="en-US" altLang="zh-CN" dirty="0"/>
              <a:t>border/background/list-style/text-align/line-height/color</a:t>
            </a:r>
            <a:r>
              <a:rPr lang="zh-CN" altLang="en-US" dirty="0"/>
              <a:t>等</a:t>
            </a:r>
          </a:p>
        </p:txBody>
      </p:sp>
      <p:sp>
        <p:nvSpPr>
          <p:cNvPr id="13" name="文本框 12"/>
          <p:cNvSpPr txBox="1"/>
          <p:nvPr userDrawn="1"/>
        </p:nvSpPr>
        <p:spPr>
          <a:xfrm>
            <a:off x="1740638" y="3560893"/>
            <a:ext cx="7596793" cy="646331"/>
          </a:xfrm>
          <a:prstGeom prst="rect">
            <a:avLst/>
          </a:prstGeom>
          <a:noFill/>
        </p:spPr>
        <p:txBody>
          <a:bodyPr wrap="square" rtlCol="0">
            <a:spAutoFit/>
          </a:bodyPr>
          <a:lstStyle/>
          <a:p>
            <a:r>
              <a:rPr lang="en-US" altLang="zh-CN" dirty="0"/>
              <a:t>5.</a:t>
            </a:r>
            <a:r>
              <a:rPr lang="zh-CN" altLang="en-US" dirty="0"/>
              <a:t>标签的使用主要有：有序列表</a:t>
            </a:r>
            <a:r>
              <a:rPr lang="en-US" altLang="zh-CN" dirty="0" err="1"/>
              <a:t>ul</a:t>
            </a:r>
            <a:r>
              <a:rPr lang="zh-CN" altLang="en-US" dirty="0"/>
              <a:t>、超链接</a:t>
            </a:r>
            <a:r>
              <a:rPr lang="en-US" altLang="zh-CN" dirty="0"/>
              <a:t>a</a:t>
            </a:r>
            <a:r>
              <a:rPr lang="zh-CN" altLang="en-US" dirty="0"/>
              <a:t>、图片</a:t>
            </a:r>
            <a:r>
              <a:rPr lang="en-US" altLang="zh-CN" dirty="0" err="1"/>
              <a:t>img</a:t>
            </a:r>
            <a:r>
              <a:rPr lang="zh-CN" altLang="en-US" dirty="0"/>
              <a:t>、标题标签</a:t>
            </a:r>
            <a:r>
              <a:rPr lang="en-US" altLang="zh-CN" dirty="0"/>
              <a:t>h</a:t>
            </a:r>
            <a:r>
              <a:rPr lang="zh-CN" altLang="en-US" dirty="0"/>
              <a:t>系列、段落标签</a:t>
            </a:r>
            <a:r>
              <a:rPr lang="en-US" altLang="zh-CN" dirty="0"/>
              <a:t>p</a:t>
            </a:r>
            <a:r>
              <a:rPr lang="zh-CN" altLang="en-US" dirty="0"/>
              <a:t>、行内标签</a:t>
            </a:r>
            <a:r>
              <a:rPr lang="en-US" altLang="zh-CN" dirty="0"/>
              <a:t>span</a:t>
            </a:r>
            <a:r>
              <a:rPr lang="zh-CN" altLang="en-US" dirty="0"/>
              <a:t>等</a:t>
            </a:r>
          </a:p>
        </p:txBody>
      </p:sp>
      <p:sp>
        <p:nvSpPr>
          <p:cNvPr id="7" name="文本框 6"/>
          <p:cNvSpPr txBox="1"/>
          <p:nvPr userDrawn="1"/>
        </p:nvSpPr>
        <p:spPr>
          <a:xfrm>
            <a:off x="2879480" y="4739054"/>
            <a:ext cx="6712927" cy="1477328"/>
          </a:xfrm>
          <a:prstGeom prst="rect">
            <a:avLst/>
          </a:prstGeom>
          <a:noFill/>
        </p:spPr>
        <p:txBody>
          <a:bodyPr wrap="square" rtlCol="0">
            <a:spAutoFit/>
          </a:bodyPr>
          <a:lstStyle/>
          <a:p>
            <a:r>
              <a:rPr lang="zh-CN" altLang="en-US" dirty="0"/>
              <a:t>标签与样式的结合使用，制作 了这个静态网页，感觉最关键的就是布局，框架定位，最主要也就是如何布局，在这方面还得多多练习，感觉自己只会用</a:t>
            </a:r>
            <a:r>
              <a:rPr lang="en-US" altLang="zh-CN" dirty="0"/>
              <a:t>div</a:t>
            </a:r>
            <a:r>
              <a:rPr lang="zh-CN" altLang="en-US" dirty="0"/>
              <a:t>，在样式上面还得经常使用，有些样式写了前面后面再使用就不知道了，还有就是我的</a:t>
            </a:r>
            <a:r>
              <a:rPr lang="en-US" altLang="zh-CN" dirty="0" err="1"/>
              <a:t>css</a:t>
            </a:r>
            <a:r>
              <a:rPr lang="zh-CN" altLang="en-US" dirty="0"/>
              <a:t>感觉繁琐了好多，希望后面越用越简单吧！</a:t>
            </a:r>
          </a:p>
        </p:txBody>
      </p:sp>
    </p:spTree>
    <p:extLst>
      <p:ext uri="{BB962C8B-B14F-4D97-AF65-F5344CB8AC3E}">
        <p14:creationId xmlns:p14="http://schemas.microsoft.com/office/powerpoint/2010/main" val="1638965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内容样式04">
    <p:spTree>
      <p:nvGrpSpPr>
        <p:cNvPr id="1" name=""/>
        <p:cNvGrpSpPr/>
        <p:nvPr/>
      </p:nvGrpSpPr>
      <p:grpSpPr>
        <a:xfrm>
          <a:off x="0" y="0"/>
          <a:ext cx="0" cy="0"/>
          <a:chOff x="0" y="0"/>
          <a:chExt cx="0" cy="0"/>
        </a:xfrm>
      </p:grpSpPr>
      <p:pic>
        <p:nvPicPr>
          <p:cNvPr id="23" name="图片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5317"/>
            <a:ext cx="12192000" cy="6855703"/>
          </a:xfrm>
          <a:prstGeom prst="rect">
            <a:avLst/>
          </a:prstGeom>
        </p:spPr>
      </p:pic>
      <p:pic>
        <p:nvPicPr>
          <p:cNvPr id="6" name="图片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44684" y="0"/>
            <a:ext cx="1414291" cy="813368"/>
          </a:xfrm>
          <a:prstGeom prst="rect">
            <a:avLst/>
          </a:prstGeom>
          <a:solidFill>
            <a:srgbClr val="B8110D"/>
          </a:solidFill>
          <a:ln>
            <a:noFill/>
          </a:ln>
          <a:effectLst>
            <a:outerShdw blurRad="76200" dist="254000" dir="5400000" sx="99000" sy="99000" algn="t" rotWithShape="0">
              <a:prstClr val="black">
                <a:alpha val="40000"/>
              </a:prstClr>
            </a:outerShdw>
          </a:effectLst>
        </p:spPr>
      </p:pic>
      <p:sp>
        <p:nvSpPr>
          <p:cNvPr id="131" name="文本占位符 33"/>
          <p:cNvSpPr>
            <a:spLocks noGrp="1"/>
          </p:cNvSpPr>
          <p:nvPr>
            <p:ph type="body" sz="quarter" idx="18" hasCustomPrompt="1"/>
          </p:nvPr>
        </p:nvSpPr>
        <p:spPr>
          <a:xfrm>
            <a:off x="0" y="589426"/>
            <a:ext cx="1250425" cy="45719"/>
          </a:xfrm>
          <a:prstGeom prst="rect">
            <a:avLst/>
          </a:prstGeom>
          <a:solidFill>
            <a:srgbClr val="B8110D"/>
          </a:solidFill>
          <a:ln w="25400" cap="flat" cmpd="sng" algn="ctr">
            <a:noFill/>
            <a:prstDash val="solid"/>
          </a:ln>
          <a:effectLst>
            <a:outerShdw blurRad="76200" dist="254000" dir="5400000" sx="99000" sy="99000" algn="t" rotWithShape="0">
              <a:prstClr val="black">
                <a:alpha val="40000"/>
              </a:prstClr>
            </a:outerShdw>
          </a:effectLst>
        </p:spPr>
        <p:txBody>
          <a:bodyPr rtlCol="0" anchor="ctr"/>
          <a:lstStyle>
            <a:lvl1pPr marL="0" indent="0">
              <a:buNone/>
              <a:defRPr kumimoji="0" lang="zh-CN" altLang="en-US" sz="3200" b="0" i="0" u="none" strike="noStrike" kern="0" cap="none" spc="0" normalizeH="0" baseline="0" dirty="0">
                <a:ln>
                  <a:noFill/>
                </a:ln>
                <a:solidFill>
                  <a:prstClr val="white"/>
                </a:solidFill>
                <a:effectLst/>
                <a:uLnTx/>
                <a:uFillTx/>
                <a:latin typeface="Calibri"/>
                <a:ea typeface="宋体" panose="02010600030101010101" pitchFamily="2" charset="-122"/>
              </a:defRPr>
            </a:lvl1pPr>
          </a:lstStyle>
          <a:p>
            <a:pPr marL="228600" marR="0" lvl="0" indent="-228600" algn="ctr" fontAlgn="auto">
              <a:lnSpc>
                <a:spcPct val="100000"/>
              </a:lnSpc>
              <a:spcBef>
                <a:spcPts val="0"/>
              </a:spcBef>
              <a:spcAft>
                <a:spcPts val="0"/>
              </a:spcAft>
              <a:buClrTx/>
              <a:buSzTx/>
              <a:tabLst/>
            </a:pPr>
            <a:r>
              <a:rPr lang="zh-CN" altLang="en-US" dirty="0"/>
              <a:t> </a:t>
            </a:r>
          </a:p>
        </p:txBody>
      </p:sp>
      <p:pic>
        <p:nvPicPr>
          <p:cNvPr id="25" name="图片 2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78669" y="6390821"/>
            <a:ext cx="1461970" cy="312265"/>
          </a:xfrm>
          <a:prstGeom prst="rect">
            <a:avLst/>
          </a:prstGeom>
        </p:spPr>
      </p:pic>
      <p:sp>
        <p:nvSpPr>
          <p:cNvPr id="2" name="文本框 1"/>
          <p:cNvSpPr txBox="1"/>
          <p:nvPr userDrawn="1"/>
        </p:nvSpPr>
        <p:spPr>
          <a:xfrm>
            <a:off x="1477108" y="430823"/>
            <a:ext cx="2804746" cy="369332"/>
          </a:xfrm>
          <a:prstGeom prst="rect">
            <a:avLst/>
          </a:prstGeom>
          <a:noFill/>
        </p:spPr>
        <p:txBody>
          <a:bodyPr wrap="square" rtlCol="0">
            <a:spAutoFit/>
          </a:bodyPr>
          <a:lstStyle/>
          <a:p>
            <a:r>
              <a:rPr lang="en-US" altLang="zh-CN" dirty="0"/>
              <a:t>04.2</a:t>
            </a:r>
            <a:r>
              <a:rPr lang="zh-CN" altLang="en-US" dirty="0"/>
              <a:t>个人总结</a:t>
            </a:r>
          </a:p>
        </p:txBody>
      </p:sp>
      <p:sp>
        <p:nvSpPr>
          <p:cNvPr id="7" name="文本框 6"/>
          <p:cNvSpPr txBox="1"/>
          <p:nvPr userDrawn="1"/>
        </p:nvSpPr>
        <p:spPr>
          <a:xfrm>
            <a:off x="2307980" y="1379496"/>
            <a:ext cx="6862397" cy="2308324"/>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标签与样式的结合使用，制作 了这个静态网页，感觉最关键的就是布局，框架定位，最主要也就是如何布局，在这方面还得多多练习，感觉自己只会用</a:t>
            </a:r>
            <a:r>
              <a:rPr lang="en-US" altLang="zh-CN" sz="2400" dirty="0">
                <a:latin typeface="微软雅黑" panose="020B0503020204020204" pitchFamily="34" charset="-122"/>
                <a:ea typeface="微软雅黑" panose="020B0503020204020204" pitchFamily="34" charset="-122"/>
              </a:rPr>
              <a:t>div</a:t>
            </a:r>
            <a:r>
              <a:rPr lang="zh-CN" altLang="en-US" sz="2400" dirty="0">
                <a:latin typeface="微软雅黑" panose="020B0503020204020204" pitchFamily="34" charset="-122"/>
                <a:ea typeface="微软雅黑" panose="020B0503020204020204" pitchFamily="34" charset="-122"/>
              </a:rPr>
              <a:t>，在样式上面还得经常使用，有些样式写了前面后面再使用就不知道了，还有就是我的</a:t>
            </a:r>
            <a:r>
              <a:rPr lang="en-US" altLang="zh-CN" sz="2400" dirty="0" err="1">
                <a:latin typeface="微软雅黑" panose="020B0503020204020204" pitchFamily="34" charset="-122"/>
                <a:ea typeface="微软雅黑" panose="020B0503020204020204" pitchFamily="34" charset="-122"/>
              </a:rPr>
              <a:t>css</a:t>
            </a:r>
            <a:r>
              <a:rPr lang="zh-CN" altLang="en-US" sz="2400" dirty="0">
                <a:latin typeface="微软雅黑" panose="020B0503020204020204" pitchFamily="34" charset="-122"/>
                <a:ea typeface="微软雅黑" panose="020B0503020204020204" pitchFamily="34" charset="-122"/>
              </a:rPr>
              <a:t>感觉繁琐了好多，希望后面越用越简单吧！</a:t>
            </a:r>
          </a:p>
        </p:txBody>
      </p:sp>
    </p:spTree>
    <p:extLst>
      <p:ext uri="{BB962C8B-B14F-4D97-AF65-F5344CB8AC3E}">
        <p14:creationId xmlns:p14="http://schemas.microsoft.com/office/powerpoint/2010/main" val="10558371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5998313"/>
      </p:ext>
    </p:extLst>
  </p:cSld>
  <p:clrMap bg1="dk1" tx1="lt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66" r:id="rId8"/>
    <p:sldLayoutId id="2147483667" r:id="rId9"/>
    <p:sldLayoutId id="2147483658" r:id="rId10"/>
    <p:sldLayoutId id="2147483659" r:id="rId11"/>
    <p:sldLayoutId id="2147483660" r:id="rId12"/>
    <p:sldLayoutId id="2147483661" r:id="rId13"/>
    <p:sldLayoutId id="2147483662" r:id="rId14"/>
    <p:sldLayoutId id="2147483663" r:id="rId15"/>
    <p:sldLayoutId id="2147483665" r:id="rId16"/>
    <p:sldLayoutId id="2147483664"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comments" Target="../comments/comment1.xml"/><Relationship Id="rId2" Type="http://schemas.openxmlformats.org/officeDocument/2006/relationships/image" Target="../media/image19.png"/><Relationship Id="rId1" Type="http://schemas.openxmlformats.org/officeDocument/2006/relationships/slideLayout" Target="../slideLayouts/slideLayout4.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5157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6"/>
          </p:nvPr>
        </p:nvSpPr>
        <p:spPr/>
        <p:txBody>
          <a:bodyPr/>
          <a:lstStyle/>
          <a:p>
            <a:endParaRPr lang="zh-CN" altLang="en-US" dirty="0"/>
          </a:p>
        </p:txBody>
      </p:sp>
    </p:spTree>
    <p:extLst>
      <p:ext uri="{BB962C8B-B14F-4D97-AF65-F5344CB8AC3E}">
        <p14:creationId xmlns:p14="http://schemas.microsoft.com/office/powerpoint/2010/main" val="2228747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占位符 13"/>
          <p:cNvSpPr>
            <a:spLocks noGrp="1"/>
          </p:cNvSpPr>
          <p:nvPr>
            <p:ph type="body" sz="quarter" idx="4294967295"/>
          </p:nvPr>
        </p:nvSpPr>
        <p:spPr>
          <a:xfrm>
            <a:off x="1164623" y="2981624"/>
            <a:ext cx="1800199" cy="792088"/>
          </a:xfrm>
          <a:prstGeom prst="rect">
            <a:avLst/>
          </a:prstGeom>
        </p:spPr>
        <p:txBody>
          <a:bodyPr/>
          <a:lstStyle/>
          <a:p>
            <a:endParaRPr lang="zh-CN" altLang="en-US"/>
          </a:p>
        </p:txBody>
      </p:sp>
    </p:spTree>
    <p:extLst>
      <p:ext uri="{BB962C8B-B14F-4D97-AF65-F5344CB8AC3E}">
        <p14:creationId xmlns:p14="http://schemas.microsoft.com/office/powerpoint/2010/main" val="4218974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6176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8"/>
          </p:nvPr>
        </p:nvSpPr>
        <p:spPr/>
        <p:txBody>
          <a:bodyPr/>
          <a:lstStyle/>
          <a:p>
            <a:endParaRPr lang="zh-CN" altLang="en-US"/>
          </a:p>
        </p:txBody>
      </p:sp>
    </p:spTree>
    <p:extLst>
      <p:ext uri="{BB962C8B-B14F-4D97-AF65-F5344CB8AC3E}">
        <p14:creationId xmlns:p14="http://schemas.microsoft.com/office/powerpoint/2010/main" val="1732479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占位符 9"/>
          <p:cNvSpPr>
            <a:spLocks noGrp="1"/>
          </p:cNvSpPr>
          <p:nvPr>
            <p:ph type="body" sz="quarter" idx="18"/>
          </p:nvPr>
        </p:nvSpPr>
        <p:spPr/>
        <p:txBody>
          <a:bodyPr/>
          <a:lstStyle/>
          <a:p>
            <a:endParaRPr lang="zh-CN" altLang="en-US"/>
          </a:p>
        </p:txBody>
      </p:sp>
    </p:spTree>
    <p:extLst>
      <p:ext uri="{BB962C8B-B14F-4D97-AF65-F5344CB8AC3E}">
        <p14:creationId xmlns:p14="http://schemas.microsoft.com/office/powerpoint/2010/main" val="36755135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8"/>
          </p:nvPr>
        </p:nvSpPr>
        <p:spPr/>
        <p:txBody>
          <a:bodyPr/>
          <a:lstStyle/>
          <a:p>
            <a:endParaRPr lang="zh-CN" altLang="en-US"/>
          </a:p>
        </p:txBody>
      </p:sp>
      <p:sp>
        <p:nvSpPr>
          <p:cNvPr id="4" name="文本框 3"/>
          <p:cNvSpPr txBox="1"/>
          <p:nvPr/>
        </p:nvSpPr>
        <p:spPr>
          <a:xfrm>
            <a:off x="1491448" y="372862"/>
            <a:ext cx="3480047" cy="461665"/>
          </a:xfrm>
          <a:prstGeom prst="rect">
            <a:avLst/>
          </a:prstGeom>
          <a:noFill/>
        </p:spPr>
        <p:txBody>
          <a:bodyPr wrap="square" rtlCol="0">
            <a:spAutoFit/>
          </a:bodyPr>
          <a:lstStyle/>
          <a:p>
            <a:r>
              <a:rPr lang="en-US" altLang="zh-CN" sz="2400" dirty="0"/>
              <a:t>2.3</a:t>
            </a:r>
            <a:r>
              <a:rPr lang="zh-CN" altLang="en-US" sz="2400" dirty="0"/>
              <a:t>中间部分架构分析</a:t>
            </a:r>
          </a:p>
        </p:txBody>
      </p:sp>
      <p:sp>
        <p:nvSpPr>
          <p:cNvPr id="6" name="箭头: 右 5"/>
          <p:cNvSpPr/>
          <p:nvPr/>
        </p:nvSpPr>
        <p:spPr>
          <a:xfrm>
            <a:off x="3444536" y="992432"/>
            <a:ext cx="1020931" cy="392485"/>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7" name="文本框 6"/>
          <p:cNvSpPr txBox="1"/>
          <p:nvPr/>
        </p:nvSpPr>
        <p:spPr>
          <a:xfrm>
            <a:off x="1340528" y="992432"/>
            <a:ext cx="2104008" cy="369332"/>
          </a:xfrm>
          <a:prstGeom prst="rect">
            <a:avLst/>
          </a:prstGeom>
          <a:noFill/>
        </p:spPr>
        <p:txBody>
          <a:bodyPr wrap="square" rtlCol="0">
            <a:spAutoFit/>
          </a:bodyPr>
          <a:lstStyle/>
          <a:p>
            <a:r>
              <a:rPr lang="zh-CN" altLang="en-US" dirty="0"/>
              <a:t>分左右二大块</a:t>
            </a:r>
          </a:p>
        </p:txBody>
      </p:sp>
      <p:pic>
        <p:nvPicPr>
          <p:cNvPr id="8" name="图片 7"/>
          <p:cNvPicPr>
            <a:picLocks noChangeAspect="1"/>
          </p:cNvPicPr>
          <p:nvPr/>
        </p:nvPicPr>
        <p:blipFill>
          <a:blip r:embed="rId2"/>
          <a:stretch>
            <a:fillRect/>
          </a:stretch>
        </p:blipFill>
        <p:spPr>
          <a:xfrm>
            <a:off x="4822760" y="727666"/>
            <a:ext cx="3345470" cy="3089732"/>
          </a:xfrm>
          <a:prstGeom prst="rect">
            <a:avLst/>
          </a:prstGeom>
        </p:spPr>
      </p:pic>
      <p:sp>
        <p:nvSpPr>
          <p:cNvPr id="9" name="文本框 8"/>
          <p:cNvSpPr txBox="1"/>
          <p:nvPr/>
        </p:nvSpPr>
        <p:spPr>
          <a:xfrm>
            <a:off x="1970843" y="1766656"/>
            <a:ext cx="2068497" cy="923330"/>
          </a:xfrm>
          <a:prstGeom prst="rect">
            <a:avLst/>
          </a:prstGeom>
          <a:noFill/>
        </p:spPr>
        <p:txBody>
          <a:bodyPr wrap="square" rtlCol="0">
            <a:spAutoFit/>
          </a:bodyPr>
          <a:lstStyle/>
          <a:p>
            <a:r>
              <a:rPr lang="zh-CN" altLang="en-US" dirty="0"/>
              <a:t>左边：</a:t>
            </a:r>
            <a:endParaRPr lang="en-US" altLang="zh-CN" dirty="0"/>
          </a:p>
          <a:p>
            <a:r>
              <a:rPr lang="zh-CN" altLang="en-US" dirty="0"/>
              <a:t>分上下二部分</a:t>
            </a:r>
            <a:r>
              <a:rPr lang="en-US" altLang="zh-CN" dirty="0" err="1"/>
              <a:t>Div</a:t>
            </a:r>
            <a:r>
              <a:rPr lang="zh-CN" altLang="en-US" dirty="0"/>
              <a:t>布局，后续定位</a:t>
            </a:r>
          </a:p>
        </p:txBody>
      </p:sp>
      <p:sp>
        <p:nvSpPr>
          <p:cNvPr id="11" name="文本框 10"/>
          <p:cNvSpPr txBox="1"/>
          <p:nvPr/>
        </p:nvSpPr>
        <p:spPr>
          <a:xfrm>
            <a:off x="8682362" y="1766656"/>
            <a:ext cx="2210540" cy="1477328"/>
          </a:xfrm>
          <a:prstGeom prst="rect">
            <a:avLst/>
          </a:prstGeom>
          <a:noFill/>
        </p:spPr>
        <p:txBody>
          <a:bodyPr wrap="square" rtlCol="0">
            <a:spAutoFit/>
          </a:bodyPr>
          <a:lstStyle/>
          <a:p>
            <a:r>
              <a:rPr lang="zh-CN" altLang="en-US" dirty="0"/>
              <a:t>右边部分：</a:t>
            </a:r>
            <a:endParaRPr lang="en-US" altLang="zh-CN" dirty="0"/>
          </a:p>
          <a:p>
            <a:r>
              <a:rPr lang="zh-CN" altLang="en-US" dirty="0"/>
              <a:t>上下二部分；下部分分左右</a:t>
            </a:r>
            <a:endParaRPr lang="en-US" altLang="zh-CN" dirty="0"/>
          </a:p>
          <a:p>
            <a:endParaRPr lang="en-US" altLang="zh-CN" dirty="0"/>
          </a:p>
          <a:p>
            <a:endParaRPr lang="zh-CN" altLang="en-US" dirty="0"/>
          </a:p>
        </p:txBody>
      </p:sp>
      <p:pic>
        <p:nvPicPr>
          <p:cNvPr id="12" name="图片 11"/>
          <p:cNvPicPr>
            <a:picLocks noChangeAspect="1"/>
          </p:cNvPicPr>
          <p:nvPr/>
        </p:nvPicPr>
        <p:blipFill>
          <a:blip r:embed="rId3"/>
          <a:stretch>
            <a:fillRect/>
          </a:stretch>
        </p:blipFill>
        <p:spPr>
          <a:xfrm>
            <a:off x="4822760" y="4053598"/>
            <a:ext cx="3345470" cy="2684554"/>
          </a:xfrm>
          <a:prstGeom prst="rect">
            <a:avLst/>
          </a:prstGeom>
        </p:spPr>
      </p:pic>
      <p:sp>
        <p:nvSpPr>
          <p:cNvPr id="13" name="文本框 12"/>
          <p:cNvSpPr txBox="1"/>
          <p:nvPr/>
        </p:nvSpPr>
        <p:spPr>
          <a:xfrm>
            <a:off x="1850994" y="4577380"/>
            <a:ext cx="2308194" cy="369332"/>
          </a:xfrm>
          <a:prstGeom prst="rect">
            <a:avLst/>
          </a:prstGeom>
          <a:noFill/>
        </p:spPr>
        <p:txBody>
          <a:bodyPr wrap="square" rtlCol="0">
            <a:spAutoFit/>
          </a:bodyPr>
          <a:lstStyle/>
          <a:p>
            <a:r>
              <a:rPr lang="zh-CN" altLang="en-US" dirty="0"/>
              <a:t>总体结构代码部分：</a:t>
            </a:r>
          </a:p>
        </p:txBody>
      </p:sp>
      <p:sp>
        <p:nvSpPr>
          <p:cNvPr id="3" name="箭头: 右 2"/>
          <p:cNvSpPr/>
          <p:nvPr/>
        </p:nvSpPr>
        <p:spPr>
          <a:xfrm>
            <a:off x="4039340" y="4600533"/>
            <a:ext cx="710213" cy="346179"/>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99873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8"/>
          </p:nvPr>
        </p:nvSpPr>
        <p:spPr/>
        <p:txBody>
          <a:bodyPr/>
          <a:lstStyle/>
          <a:p>
            <a:endParaRPr lang="zh-CN" altLang="en-US"/>
          </a:p>
        </p:txBody>
      </p:sp>
      <p:pic>
        <p:nvPicPr>
          <p:cNvPr id="23" name="图片 22"/>
          <p:cNvPicPr>
            <a:picLocks noChangeAspect="1"/>
          </p:cNvPicPr>
          <p:nvPr/>
        </p:nvPicPr>
        <p:blipFill>
          <a:blip r:embed="rId2"/>
          <a:stretch>
            <a:fillRect/>
          </a:stretch>
        </p:blipFill>
        <p:spPr>
          <a:xfrm>
            <a:off x="5051530" y="932286"/>
            <a:ext cx="2861609" cy="2485747"/>
          </a:xfrm>
          <a:prstGeom prst="rect">
            <a:avLst/>
          </a:prstGeom>
        </p:spPr>
      </p:pic>
      <p:sp>
        <p:nvSpPr>
          <p:cNvPr id="24" name="文本框 23"/>
          <p:cNvSpPr txBox="1"/>
          <p:nvPr/>
        </p:nvSpPr>
        <p:spPr>
          <a:xfrm>
            <a:off x="1562470" y="426128"/>
            <a:ext cx="3098307" cy="461665"/>
          </a:xfrm>
          <a:prstGeom prst="rect">
            <a:avLst/>
          </a:prstGeom>
          <a:noFill/>
        </p:spPr>
        <p:txBody>
          <a:bodyPr wrap="square" rtlCol="0">
            <a:spAutoFit/>
          </a:bodyPr>
          <a:lstStyle/>
          <a:p>
            <a:r>
              <a:rPr lang="en-US" altLang="zh-CN" sz="2400" dirty="0"/>
              <a:t>2.4</a:t>
            </a:r>
            <a:r>
              <a:rPr lang="zh-CN" altLang="en-US" sz="2400" dirty="0"/>
              <a:t>局部分析</a:t>
            </a:r>
          </a:p>
        </p:txBody>
      </p:sp>
      <p:sp>
        <p:nvSpPr>
          <p:cNvPr id="26" name="文本框 25"/>
          <p:cNvSpPr txBox="1"/>
          <p:nvPr/>
        </p:nvSpPr>
        <p:spPr>
          <a:xfrm>
            <a:off x="1899821" y="1109709"/>
            <a:ext cx="2104008" cy="2308324"/>
          </a:xfrm>
          <a:prstGeom prst="rect">
            <a:avLst/>
          </a:prstGeom>
          <a:noFill/>
        </p:spPr>
        <p:txBody>
          <a:bodyPr wrap="square" rtlCol="0">
            <a:spAutoFit/>
          </a:bodyPr>
          <a:lstStyle/>
          <a:p>
            <a:r>
              <a:rPr lang="en-US" altLang="zh-CN" dirty="0"/>
              <a:t>Top</a:t>
            </a:r>
            <a:r>
              <a:rPr lang="zh-CN" altLang="en-US" dirty="0"/>
              <a:t>部分的布局：左、右</a:t>
            </a:r>
            <a:endParaRPr lang="en-US" altLang="zh-CN" dirty="0"/>
          </a:p>
          <a:p>
            <a:r>
              <a:rPr lang="zh-CN" altLang="en-US" dirty="0"/>
              <a:t>主要用到了</a:t>
            </a:r>
            <a:r>
              <a:rPr lang="en-US" altLang="zh-CN" dirty="0"/>
              <a:t>float</a:t>
            </a:r>
            <a:r>
              <a:rPr lang="zh-CN" altLang="en-US" dirty="0"/>
              <a:t>：</a:t>
            </a:r>
            <a:r>
              <a:rPr lang="en-US" altLang="zh-CN" dirty="0"/>
              <a:t>left</a:t>
            </a:r>
            <a:r>
              <a:rPr lang="zh-CN" altLang="en-US" dirty="0"/>
              <a:t>；</a:t>
            </a:r>
            <a:endParaRPr lang="en-US" altLang="zh-CN" dirty="0"/>
          </a:p>
          <a:p>
            <a:r>
              <a:rPr lang="zh-CN" altLang="en-US" dirty="0"/>
              <a:t>隐藏显示部分用了</a:t>
            </a:r>
            <a:endParaRPr lang="en-US" altLang="zh-CN" dirty="0"/>
          </a:p>
          <a:p>
            <a:r>
              <a:rPr lang="en-US" altLang="zh-CN" dirty="0"/>
              <a:t>Hover</a:t>
            </a:r>
            <a:r>
              <a:rPr lang="zh-CN" altLang="en-US" dirty="0"/>
              <a:t>；用了嵌套，</a:t>
            </a:r>
            <a:endParaRPr lang="en-US" altLang="zh-CN" dirty="0"/>
          </a:p>
          <a:p>
            <a:r>
              <a:rPr lang="en-US" altLang="zh-CN" dirty="0" err="1"/>
              <a:t>Ul</a:t>
            </a:r>
            <a:r>
              <a:rPr lang="en-US" altLang="zh-CN" dirty="0"/>
              <a:t> li </a:t>
            </a:r>
            <a:r>
              <a:rPr lang="zh-CN" altLang="en-US" dirty="0"/>
              <a:t>嵌套了</a:t>
            </a:r>
            <a:r>
              <a:rPr lang="en-US" altLang="zh-CN" dirty="0"/>
              <a:t>a</a:t>
            </a:r>
            <a:r>
              <a:rPr lang="zh-CN" altLang="en-US" dirty="0"/>
              <a:t>标签，</a:t>
            </a:r>
            <a:endParaRPr lang="en-US" altLang="zh-CN" dirty="0"/>
          </a:p>
          <a:p>
            <a:r>
              <a:rPr lang="zh-CN" altLang="en-US" dirty="0"/>
              <a:t>用了伪类选择器；</a:t>
            </a:r>
          </a:p>
        </p:txBody>
      </p:sp>
      <p:sp>
        <p:nvSpPr>
          <p:cNvPr id="27" name="箭头: 右 26"/>
          <p:cNvSpPr/>
          <p:nvPr/>
        </p:nvSpPr>
        <p:spPr>
          <a:xfrm>
            <a:off x="4105990" y="1864375"/>
            <a:ext cx="843379" cy="310784"/>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pic>
        <p:nvPicPr>
          <p:cNvPr id="28" name="图片 27"/>
          <p:cNvPicPr>
            <a:picLocks noChangeAspect="1"/>
          </p:cNvPicPr>
          <p:nvPr/>
        </p:nvPicPr>
        <p:blipFill>
          <a:blip r:embed="rId3"/>
          <a:stretch>
            <a:fillRect/>
          </a:stretch>
        </p:blipFill>
        <p:spPr>
          <a:xfrm>
            <a:off x="8087557" y="4017734"/>
            <a:ext cx="1226926" cy="356742"/>
          </a:xfrm>
          <a:prstGeom prst="rect">
            <a:avLst/>
          </a:prstGeom>
        </p:spPr>
      </p:pic>
      <p:sp>
        <p:nvSpPr>
          <p:cNvPr id="30" name="箭头: 右 29"/>
          <p:cNvSpPr/>
          <p:nvPr/>
        </p:nvSpPr>
        <p:spPr>
          <a:xfrm>
            <a:off x="4305670" y="4072600"/>
            <a:ext cx="843379" cy="310784"/>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900" dirty="0"/>
              <a:t>实际背景</a:t>
            </a:r>
          </a:p>
        </p:txBody>
      </p:sp>
      <p:pic>
        <p:nvPicPr>
          <p:cNvPr id="32" name="图片 31"/>
          <p:cNvPicPr>
            <a:picLocks noChangeAspect="1"/>
          </p:cNvPicPr>
          <p:nvPr/>
        </p:nvPicPr>
        <p:blipFill>
          <a:blip r:embed="rId4"/>
          <a:stretch>
            <a:fillRect/>
          </a:stretch>
        </p:blipFill>
        <p:spPr>
          <a:xfrm>
            <a:off x="5407822" y="4039309"/>
            <a:ext cx="1074513" cy="304826"/>
          </a:xfrm>
          <a:prstGeom prst="rect">
            <a:avLst/>
          </a:prstGeom>
        </p:spPr>
      </p:pic>
      <p:sp>
        <p:nvSpPr>
          <p:cNvPr id="34" name="箭头: 右 33"/>
          <p:cNvSpPr/>
          <p:nvPr/>
        </p:nvSpPr>
        <p:spPr>
          <a:xfrm>
            <a:off x="6907645" y="4033351"/>
            <a:ext cx="940215" cy="310784"/>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dirty="0"/>
              <a:t>:hover</a:t>
            </a:r>
            <a:endParaRPr lang="zh-CN" altLang="en-US" dirty="0"/>
          </a:p>
        </p:txBody>
      </p:sp>
      <p:sp>
        <p:nvSpPr>
          <p:cNvPr id="35" name="文本框 34"/>
          <p:cNvSpPr txBox="1"/>
          <p:nvPr/>
        </p:nvSpPr>
        <p:spPr>
          <a:xfrm>
            <a:off x="2006353" y="3932808"/>
            <a:ext cx="1420428" cy="923330"/>
          </a:xfrm>
          <a:prstGeom prst="rect">
            <a:avLst/>
          </a:prstGeom>
          <a:noFill/>
        </p:spPr>
        <p:txBody>
          <a:bodyPr wrap="square" rtlCol="0">
            <a:spAutoFit/>
          </a:bodyPr>
          <a:lstStyle/>
          <a:p>
            <a:r>
              <a:rPr lang="en-US" altLang="zh-CN" dirty="0"/>
              <a:t>Background</a:t>
            </a:r>
            <a:r>
              <a:rPr lang="zh-CN" altLang="en-US" dirty="0"/>
              <a:t>和</a:t>
            </a:r>
            <a:r>
              <a:rPr lang="en-US" altLang="zh-CN" dirty="0"/>
              <a:t>hover</a:t>
            </a:r>
            <a:r>
              <a:rPr lang="zh-CN" altLang="en-US" dirty="0"/>
              <a:t>的使用；</a:t>
            </a:r>
          </a:p>
        </p:txBody>
      </p:sp>
      <p:pic>
        <p:nvPicPr>
          <p:cNvPr id="41" name="图片 40"/>
          <p:cNvPicPr>
            <a:picLocks noChangeAspect="1"/>
          </p:cNvPicPr>
          <p:nvPr/>
        </p:nvPicPr>
        <p:blipFill>
          <a:blip r:embed="rId5"/>
          <a:stretch>
            <a:fillRect/>
          </a:stretch>
        </p:blipFill>
        <p:spPr>
          <a:xfrm>
            <a:off x="5289591" y="4579139"/>
            <a:ext cx="2904498" cy="2159493"/>
          </a:xfrm>
          <a:prstGeom prst="rect">
            <a:avLst/>
          </a:prstGeom>
        </p:spPr>
      </p:pic>
      <p:pic>
        <p:nvPicPr>
          <p:cNvPr id="42" name="图片 41"/>
          <p:cNvPicPr>
            <a:picLocks noChangeAspect="1"/>
          </p:cNvPicPr>
          <p:nvPr/>
        </p:nvPicPr>
        <p:blipFill>
          <a:blip r:embed="rId6"/>
          <a:stretch>
            <a:fillRect/>
          </a:stretch>
        </p:blipFill>
        <p:spPr>
          <a:xfrm>
            <a:off x="8397123" y="1699942"/>
            <a:ext cx="3578854" cy="563929"/>
          </a:xfrm>
          <a:prstGeom prst="rect">
            <a:avLst/>
          </a:prstGeom>
        </p:spPr>
      </p:pic>
      <p:cxnSp>
        <p:nvCxnSpPr>
          <p:cNvPr id="44" name="直接箭头连接符 43"/>
          <p:cNvCxnSpPr/>
          <p:nvPr/>
        </p:nvCxnSpPr>
        <p:spPr>
          <a:xfrm>
            <a:off x="7998781" y="1981906"/>
            <a:ext cx="2752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9360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8"/>
          </p:nvPr>
        </p:nvSpPr>
        <p:spPr/>
        <p:txBody>
          <a:bodyPr/>
          <a:lstStyle/>
          <a:p>
            <a:endParaRPr lang="zh-CN" altLang="en-US"/>
          </a:p>
        </p:txBody>
      </p:sp>
      <p:pic>
        <p:nvPicPr>
          <p:cNvPr id="16" name="图片 15"/>
          <p:cNvPicPr>
            <a:picLocks noChangeAspect="1"/>
          </p:cNvPicPr>
          <p:nvPr/>
        </p:nvPicPr>
        <p:blipFill>
          <a:blip r:embed="rId2"/>
          <a:stretch>
            <a:fillRect/>
          </a:stretch>
        </p:blipFill>
        <p:spPr>
          <a:xfrm>
            <a:off x="7449843" y="3216642"/>
            <a:ext cx="4305673" cy="762066"/>
          </a:xfrm>
          <a:prstGeom prst="rect">
            <a:avLst/>
          </a:prstGeom>
        </p:spPr>
      </p:pic>
    </p:spTree>
    <p:extLst>
      <p:ext uri="{BB962C8B-B14F-4D97-AF65-F5344CB8AC3E}">
        <p14:creationId xmlns:p14="http://schemas.microsoft.com/office/powerpoint/2010/main" val="576492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8"/>
          </p:nvPr>
        </p:nvSpPr>
        <p:spPr/>
        <p:txBody>
          <a:bodyPr/>
          <a:lstStyle/>
          <a:p>
            <a:endParaRPr lang="zh-CN" altLang="en-US"/>
          </a:p>
        </p:txBody>
      </p:sp>
      <p:sp>
        <p:nvSpPr>
          <p:cNvPr id="10" name="文本框 9"/>
          <p:cNvSpPr txBox="1"/>
          <p:nvPr/>
        </p:nvSpPr>
        <p:spPr>
          <a:xfrm>
            <a:off x="2423604" y="4252405"/>
            <a:ext cx="594804" cy="646331"/>
          </a:xfrm>
          <a:prstGeom prst="rect">
            <a:avLst/>
          </a:prstGeom>
          <a:noFill/>
        </p:spPr>
        <p:txBody>
          <a:bodyPr wrap="square" rtlCol="0">
            <a:spAutoFit/>
          </a:bodyPr>
          <a:lstStyle/>
          <a:p>
            <a:r>
              <a:rPr lang="zh-CN" altLang="en-US" dirty="0"/>
              <a:t>总结</a:t>
            </a:r>
          </a:p>
        </p:txBody>
      </p:sp>
    </p:spTree>
    <p:extLst>
      <p:ext uri="{BB962C8B-B14F-4D97-AF65-F5344CB8AC3E}">
        <p14:creationId xmlns:p14="http://schemas.microsoft.com/office/powerpoint/2010/main" val="4420009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TM04033921[[fn=花纹]]</Template>
  <TotalTime>819</TotalTime>
  <Words>91</Words>
  <Application>Microsoft Office PowerPoint</Application>
  <PresentationFormat>宽屏</PresentationFormat>
  <Paragraphs>18</Paragraphs>
  <Slides>10</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方正兰亭粗黑_GBK</vt:lpstr>
      <vt:lpstr>黑体</vt:lpstr>
      <vt:lpstr>宋体</vt:lpstr>
      <vt:lpstr>微软雅黑</vt:lpstr>
      <vt:lpstr>Arial</vt:lpstr>
      <vt:lpstr>Calibri</vt:lpstr>
      <vt:lpstr>Damask</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George</dc:creator>
  <cp:lastModifiedBy>邬猛猛</cp:lastModifiedBy>
  <cp:revision>393</cp:revision>
  <dcterms:created xsi:type="dcterms:W3CDTF">2016-12-02T07:35:33Z</dcterms:created>
  <dcterms:modified xsi:type="dcterms:W3CDTF">2017-05-19T05:01:00Z</dcterms:modified>
</cp:coreProperties>
</file>

<file path=docProps/thumbnail.jpeg>
</file>